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4" r:id="rId1"/>
  </p:sldMasterIdLst>
  <p:notesMasterIdLst>
    <p:notesMasterId r:id="rId54"/>
  </p:notesMasterIdLst>
  <p:handoutMasterIdLst>
    <p:handoutMasterId r:id="rId55"/>
  </p:handoutMasterIdLst>
  <p:sldIdLst>
    <p:sldId id="315" r:id="rId2"/>
    <p:sldId id="680" r:id="rId3"/>
    <p:sldId id="633" r:id="rId4"/>
    <p:sldId id="484" r:id="rId5"/>
    <p:sldId id="519" r:id="rId6"/>
    <p:sldId id="563" r:id="rId7"/>
    <p:sldId id="564" r:id="rId8"/>
    <p:sldId id="561" r:id="rId9"/>
    <p:sldId id="587" r:id="rId10"/>
    <p:sldId id="586" r:id="rId11"/>
    <p:sldId id="732" r:id="rId12"/>
    <p:sldId id="562" r:id="rId13"/>
    <p:sldId id="697" r:id="rId14"/>
    <p:sldId id="517" r:id="rId15"/>
    <p:sldId id="518" r:id="rId16"/>
    <p:sldId id="486" r:id="rId17"/>
    <p:sldId id="687" r:id="rId18"/>
    <p:sldId id="689" r:id="rId19"/>
    <p:sldId id="691" r:id="rId20"/>
    <p:sldId id="692" r:id="rId21"/>
    <p:sldId id="693" r:id="rId22"/>
    <p:sldId id="694" r:id="rId23"/>
    <p:sldId id="695" r:id="rId24"/>
    <p:sldId id="696" r:id="rId25"/>
    <p:sldId id="496" r:id="rId26"/>
    <p:sldId id="520" r:id="rId27"/>
    <p:sldId id="698" r:id="rId28"/>
    <p:sldId id="704" r:id="rId29"/>
    <p:sldId id="699" r:id="rId30"/>
    <p:sldId id="700" r:id="rId31"/>
    <p:sldId id="701" r:id="rId32"/>
    <p:sldId id="703" r:id="rId33"/>
    <p:sldId id="702" r:id="rId34"/>
    <p:sldId id="705" r:id="rId35"/>
    <p:sldId id="706" r:id="rId36"/>
    <p:sldId id="707" r:id="rId37"/>
    <p:sldId id="708" r:id="rId38"/>
    <p:sldId id="709" r:id="rId39"/>
    <p:sldId id="719" r:id="rId40"/>
    <p:sldId id="711" r:id="rId41"/>
    <p:sldId id="720" r:id="rId42"/>
    <p:sldId id="718" r:id="rId43"/>
    <p:sldId id="728" r:id="rId44"/>
    <p:sldId id="730" r:id="rId45"/>
    <p:sldId id="731" r:id="rId46"/>
    <p:sldId id="721" r:id="rId47"/>
    <p:sldId id="722" r:id="rId48"/>
    <p:sldId id="723" r:id="rId49"/>
    <p:sldId id="725" r:id="rId50"/>
    <p:sldId id="726" r:id="rId51"/>
    <p:sldId id="661" r:id="rId52"/>
    <p:sldId id="351" r:id="rId53"/>
  </p:sldIdLst>
  <p:sldSz cx="9144000" cy="6858000" type="screen4x3"/>
  <p:notesSz cx="9928225" cy="6797675"/>
  <p:defaultTextStyle>
    <a:defPPr>
      <a:defRPr lang="en-US"/>
    </a:defPPr>
    <a:lvl1pPr algn="r" rtl="0" eaLnBrk="0" fontAlgn="base" hangingPunct="0">
      <a:spcBef>
        <a:spcPct val="0"/>
      </a:spcBef>
      <a:spcAft>
        <a:spcPct val="0"/>
      </a:spcAft>
      <a:defRPr sz="2800" kern="1200">
        <a:solidFill>
          <a:schemeClr val="tx1"/>
        </a:solidFill>
        <a:latin typeface="Times" pitchFamily="18" charset="0"/>
        <a:ea typeface="ヒラギノ角ゴ Pro W3" pitchFamily="1" charset="-128"/>
        <a:cs typeface="+mn-cs"/>
      </a:defRPr>
    </a:lvl1pPr>
    <a:lvl2pPr marL="457200" algn="r" rtl="0" eaLnBrk="0" fontAlgn="base" hangingPunct="0">
      <a:spcBef>
        <a:spcPct val="0"/>
      </a:spcBef>
      <a:spcAft>
        <a:spcPct val="0"/>
      </a:spcAft>
      <a:defRPr sz="2800" kern="1200">
        <a:solidFill>
          <a:schemeClr val="tx1"/>
        </a:solidFill>
        <a:latin typeface="Times" pitchFamily="18" charset="0"/>
        <a:ea typeface="ヒラギノ角ゴ Pro W3" pitchFamily="1" charset="-128"/>
        <a:cs typeface="+mn-cs"/>
      </a:defRPr>
    </a:lvl2pPr>
    <a:lvl3pPr marL="914400" algn="r" rtl="0" eaLnBrk="0" fontAlgn="base" hangingPunct="0">
      <a:spcBef>
        <a:spcPct val="0"/>
      </a:spcBef>
      <a:spcAft>
        <a:spcPct val="0"/>
      </a:spcAft>
      <a:defRPr sz="2800" kern="1200">
        <a:solidFill>
          <a:schemeClr val="tx1"/>
        </a:solidFill>
        <a:latin typeface="Times" pitchFamily="18" charset="0"/>
        <a:ea typeface="ヒラギノ角ゴ Pro W3" pitchFamily="1" charset="-128"/>
        <a:cs typeface="+mn-cs"/>
      </a:defRPr>
    </a:lvl3pPr>
    <a:lvl4pPr marL="1371600" algn="r" rtl="0" eaLnBrk="0" fontAlgn="base" hangingPunct="0">
      <a:spcBef>
        <a:spcPct val="0"/>
      </a:spcBef>
      <a:spcAft>
        <a:spcPct val="0"/>
      </a:spcAft>
      <a:defRPr sz="2800" kern="1200">
        <a:solidFill>
          <a:schemeClr val="tx1"/>
        </a:solidFill>
        <a:latin typeface="Times" pitchFamily="18" charset="0"/>
        <a:ea typeface="ヒラギノ角ゴ Pro W3" pitchFamily="1" charset="-128"/>
        <a:cs typeface="+mn-cs"/>
      </a:defRPr>
    </a:lvl4pPr>
    <a:lvl5pPr marL="1828800" algn="r" rtl="0" eaLnBrk="0" fontAlgn="base" hangingPunct="0">
      <a:spcBef>
        <a:spcPct val="0"/>
      </a:spcBef>
      <a:spcAft>
        <a:spcPct val="0"/>
      </a:spcAft>
      <a:defRPr sz="2800" kern="1200">
        <a:solidFill>
          <a:schemeClr val="tx1"/>
        </a:solidFill>
        <a:latin typeface="Times" pitchFamily="18" charset="0"/>
        <a:ea typeface="ヒラギノ角ゴ Pro W3" pitchFamily="1" charset="-128"/>
        <a:cs typeface="+mn-cs"/>
      </a:defRPr>
    </a:lvl5pPr>
    <a:lvl6pPr marL="2286000" algn="l" defTabSz="914400" rtl="0" eaLnBrk="1" latinLnBrk="0" hangingPunct="1">
      <a:defRPr sz="2800" kern="1200">
        <a:solidFill>
          <a:schemeClr val="tx1"/>
        </a:solidFill>
        <a:latin typeface="Times" pitchFamily="18" charset="0"/>
        <a:ea typeface="ヒラギノ角ゴ Pro W3" pitchFamily="1" charset="-128"/>
        <a:cs typeface="+mn-cs"/>
      </a:defRPr>
    </a:lvl6pPr>
    <a:lvl7pPr marL="2743200" algn="l" defTabSz="914400" rtl="0" eaLnBrk="1" latinLnBrk="0" hangingPunct="1">
      <a:defRPr sz="2800" kern="1200">
        <a:solidFill>
          <a:schemeClr val="tx1"/>
        </a:solidFill>
        <a:latin typeface="Times" pitchFamily="18" charset="0"/>
        <a:ea typeface="ヒラギノ角ゴ Pro W3" pitchFamily="1" charset="-128"/>
        <a:cs typeface="+mn-cs"/>
      </a:defRPr>
    </a:lvl7pPr>
    <a:lvl8pPr marL="3200400" algn="l" defTabSz="914400" rtl="0" eaLnBrk="1" latinLnBrk="0" hangingPunct="1">
      <a:defRPr sz="2800" kern="1200">
        <a:solidFill>
          <a:schemeClr val="tx1"/>
        </a:solidFill>
        <a:latin typeface="Times" pitchFamily="18" charset="0"/>
        <a:ea typeface="ヒラギノ角ゴ Pro W3" pitchFamily="1" charset="-128"/>
        <a:cs typeface="+mn-cs"/>
      </a:defRPr>
    </a:lvl8pPr>
    <a:lvl9pPr marL="3657600" algn="l" defTabSz="914400" rtl="0" eaLnBrk="1" latinLnBrk="0" hangingPunct="1">
      <a:defRPr sz="2800" kern="1200">
        <a:solidFill>
          <a:schemeClr val="tx1"/>
        </a:solidFill>
        <a:latin typeface="Times" pitchFamily="18" charset="0"/>
        <a:ea typeface="ヒラギノ角ゴ Pro W3" pitchFamily="1" charset="-128"/>
        <a:cs typeface="+mn-cs"/>
      </a:defRPr>
    </a:lvl9pPr>
  </p:defaultTextStyle>
  <p:extLst>
    <p:ext uri="{521415D9-36F7-43E2-AB2F-B90AF26B5E84}">
      <p14:sectionLst xmlns:p14="http://schemas.microsoft.com/office/powerpoint/2010/main">
        <p14:section name="Standardabschnitt" id="{C99E8CA2-336D-45CC-BB2F-89092CCD4CF0}">
          <p14:sldIdLst>
            <p14:sldId id="315"/>
            <p14:sldId id="680"/>
            <p14:sldId id="633"/>
            <p14:sldId id="484"/>
            <p14:sldId id="519"/>
            <p14:sldId id="563"/>
            <p14:sldId id="564"/>
            <p14:sldId id="561"/>
            <p14:sldId id="587"/>
            <p14:sldId id="586"/>
            <p14:sldId id="732"/>
            <p14:sldId id="562"/>
            <p14:sldId id="697"/>
            <p14:sldId id="517"/>
            <p14:sldId id="518"/>
            <p14:sldId id="486"/>
            <p14:sldId id="687"/>
            <p14:sldId id="689"/>
            <p14:sldId id="691"/>
            <p14:sldId id="692"/>
            <p14:sldId id="693"/>
            <p14:sldId id="694"/>
            <p14:sldId id="695"/>
            <p14:sldId id="696"/>
            <p14:sldId id="496"/>
            <p14:sldId id="520"/>
            <p14:sldId id="698"/>
            <p14:sldId id="704"/>
            <p14:sldId id="699"/>
            <p14:sldId id="700"/>
            <p14:sldId id="701"/>
            <p14:sldId id="703"/>
            <p14:sldId id="702"/>
            <p14:sldId id="705"/>
            <p14:sldId id="706"/>
            <p14:sldId id="707"/>
            <p14:sldId id="708"/>
            <p14:sldId id="709"/>
            <p14:sldId id="719"/>
            <p14:sldId id="711"/>
            <p14:sldId id="720"/>
            <p14:sldId id="718"/>
            <p14:sldId id="728"/>
            <p14:sldId id="730"/>
            <p14:sldId id="731"/>
            <p14:sldId id="721"/>
            <p14:sldId id="722"/>
            <p14:sldId id="723"/>
            <p14:sldId id="725"/>
            <p14:sldId id="726"/>
            <p14:sldId id="661"/>
            <p14:sldId id="3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91" autoAdjust="0"/>
    <p:restoredTop sz="90178" autoAdjust="0"/>
  </p:normalViewPr>
  <p:slideViewPr>
    <p:cSldViewPr>
      <p:cViewPr varScale="1">
        <p:scale>
          <a:sx n="59" d="100"/>
          <a:sy n="59" d="100"/>
        </p:scale>
        <p:origin x="1848"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295"/>
    </p:cViewPr>
  </p:sorterViewPr>
  <p:notesViewPr>
    <p:cSldViewPr>
      <p:cViewPr>
        <p:scale>
          <a:sx n="100" d="100"/>
          <a:sy n="100" d="100"/>
        </p:scale>
        <p:origin x="-786" y="3210"/>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2"/>
            <a:ext cx="4299637" cy="339725"/>
          </a:xfrm>
          <a:prstGeom prst="rect">
            <a:avLst/>
          </a:prstGeom>
          <a:noFill/>
          <a:ln w="9525">
            <a:noFill/>
            <a:miter lim="800000"/>
            <a:headEnd/>
            <a:tailEnd/>
          </a:ln>
          <a:effectLst/>
        </p:spPr>
        <p:txBody>
          <a:bodyPr vert="horz" wrap="square" lIns="91601" tIns="45800" rIns="91601" bIns="45800" numCol="1" anchor="t" anchorCtr="0" compatLnSpc="1">
            <a:prstTxWarp prst="textNoShape">
              <a:avLst/>
            </a:prstTxWarp>
          </a:bodyPr>
          <a:lstStyle>
            <a:lvl1pPr algn="l" defTabSz="915920">
              <a:defRPr sz="1200">
                <a:latin typeface="Times New Roman" pitchFamily="18" charset="0"/>
              </a:defRPr>
            </a:lvl1pPr>
          </a:lstStyle>
          <a:p>
            <a:endParaRPr lang="fr-FR" altLang="fr-FR"/>
          </a:p>
        </p:txBody>
      </p:sp>
      <p:sp>
        <p:nvSpPr>
          <p:cNvPr id="25603" name="Rectangle 3"/>
          <p:cNvSpPr>
            <a:spLocks noGrp="1" noChangeArrowheads="1"/>
          </p:cNvSpPr>
          <p:nvPr>
            <p:ph type="dt" sz="quarter" idx="1"/>
          </p:nvPr>
        </p:nvSpPr>
        <p:spPr bwMode="auto">
          <a:xfrm>
            <a:off x="5628589" y="2"/>
            <a:ext cx="4299637" cy="339725"/>
          </a:xfrm>
          <a:prstGeom prst="rect">
            <a:avLst/>
          </a:prstGeom>
          <a:noFill/>
          <a:ln w="9525">
            <a:noFill/>
            <a:miter lim="800000"/>
            <a:headEnd/>
            <a:tailEnd/>
          </a:ln>
          <a:effectLst/>
        </p:spPr>
        <p:txBody>
          <a:bodyPr vert="horz" wrap="square" lIns="91601" tIns="45800" rIns="91601" bIns="45800" numCol="1" anchor="t" anchorCtr="0" compatLnSpc="1">
            <a:prstTxWarp prst="textNoShape">
              <a:avLst/>
            </a:prstTxWarp>
          </a:bodyPr>
          <a:lstStyle>
            <a:lvl1pPr defTabSz="915920">
              <a:defRPr sz="1200">
                <a:latin typeface="Times New Roman" pitchFamily="18" charset="0"/>
              </a:defRPr>
            </a:lvl1pPr>
          </a:lstStyle>
          <a:p>
            <a:endParaRPr lang="fr-FR" altLang="fr-FR"/>
          </a:p>
        </p:txBody>
      </p:sp>
      <p:sp>
        <p:nvSpPr>
          <p:cNvPr id="25604" name="Rectangle 4"/>
          <p:cNvSpPr>
            <a:spLocks noGrp="1" noChangeArrowheads="1"/>
          </p:cNvSpPr>
          <p:nvPr>
            <p:ph type="ftr" sz="quarter" idx="2"/>
          </p:nvPr>
        </p:nvSpPr>
        <p:spPr bwMode="auto">
          <a:xfrm>
            <a:off x="1" y="6457952"/>
            <a:ext cx="4299637" cy="339725"/>
          </a:xfrm>
          <a:prstGeom prst="rect">
            <a:avLst/>
          </a:prstGeom>
          <a:noFill/>
          <a:ln w="9525">
            <a:noFill/>
            <a:miter lim="800000"/>
            <a:headEnd/>
            <a:tailEnd/>
          </a:ln>
          <a:effectLst/>
        </p:spPr>
        <p:txBody>
          <a:bodyPr vert="horz" wrap="square" lIns="91601" tIns="45800" rIns="91601" bIns="45800" numCol="1" anchor="b" anchorCtr="0" compatLnSpc="1">
            <a:prstTxWarp prst="textNoShape">
              <a:avLst/>
            </a:prstTxWarp>
          </a:bodyPr>
          <a:lstStyle>
            <a:lvl1pPr algn="l" defTabSz="915920">
              <a:defRPr sz="1200">
                <a:latin typeface="Times New Roman" pitchFamily="18" charset="0"/>
              </a:defRPr>
            </a:lvl1pPr>
          </a:lstStyle>
          <a:p>
            <a:endParaRPr lang="fr-FR" altLang="fr-FR"/>
          </a:p>
        </p:txBody>
      </p:sp>
      <p:sp>
        <p:nvSpPr>
          <p:cNvPr id="25605" name="Rectangle 5"/>
          <p:cNvSpPr>
            <a:spLocks noGrp="1" noChangeArrowheads="1"/>
          </p:cNvSpPr>
          <p:nvPr>
            <p:ph type="sldNum" sz="quarter" idx="3"/>
          </p:nvPr>
        </p:nvSpPr>
        <p:spPr bwMode="auto">
          <a:xfrm>
            <a:off x="5628589" y="6457952"/>
            <a:ext cx="4299637" cy="339725"/>
          </a:xfrm>
          <a:prstGeom prst="rect">
            <a:avLst/>
          </a:prstGeom>
          <a:noFill/>
          <a:ln w="9525">
            <a:noFill/>
            <a:miter lim="800000"/>
            <a:headEnd/>
            <a:tailEnd/>
          </a:ln>
          <a:effectLst/>
        </p:spPr>
        <p:txBody>
          <a:bodyPr vert="horz" wrap="square" lIns="91601" tIns="45800" rIns="91601" bIns="45800" numCol="1" anchor="b" anchorCtr="0" compatLnSpc="1">
            <a:prstTxWarp prst="textNoShape">
              <a:avLst/>
            </a:prstTxWarp>
          </a:bodyPr>
          <a:lstStyle>
            <a:lvl1pPr defTabSz="915920">
              <a:defRPr sz="1200">
                <a:latin typeface="Times New Roman" pitchFamily="18" charset="0"/>
              </a:defRPr>
            </a:lvl1pPr>
          </a:lstStyle>
          <a:p>
            <a:fld id="{62F55A51-BA8E-4ED0-825A-F9609582366C}" type="slidenum">
              <a:rPr lang="fr-FR" altLang="fr-FR"/>
              <a:pPr/>
              <a:t>‹Nr.›</a:t>
            </a:fld>
            <a:endParaRPr lang="fr-FR" altLang="fr-FR"/>
          </a:p>
        </p:txBody>
      </p:sp>
    </p:spTree>
    <p:extLst>
      <p:ext uri="{BB962C8B-B14F-4D97-AF65-F5344CB8AC3E}">
        <p14:creationId xmlns:p14="http://schemas.microsoft.com/office/powerpoint/2010/main" val="340338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1" y="2"/>
            <a:ext cx="4348858" cy="366713"/>
          </a:xfrm>
          <a:prstGeom prst="rect">
            <a:avLst/>
          </a:prstGeom>
          <a:noFill/>
          <a:ln w="9525">
            <a:noFill/>
            <a:miter lim="800000"/>
            <a:headEnd/>
            <a:tailEnd/>
          </a:ln>
          <a:effectLst/>
        </p:spPr>
        <p:txBody>
          <a:bodyPr vert="horz" wrap="square" lIns="91601" tIns="45800" rIns="91601" bIns="45800" numCol="1" anchor="t" anchorCtr="0" compatLnSpc="1">
            <a:prstTxWarp prst="textNoShape">
              <a:avLst/>
            </a:prstTxWarp>
          </a:bodyPr>
          <a:lstStyle>
            <a:lvl1pPr algn="l" defTabSz="915920">
              <a:defRPr sz="1200">
                <a:latin typeface="Times New Roman" pitchFamily="18" charset="0"/>
              </a:defRPr>
            </a:lvl1pPr>
          </a:lstStyle>
          <a:p>
            <a:endParaRPr lang="fr-FR" altLang="fr-FR"/>
          </a:p>
        </p:txBody>
      </p:sp>
      <p:sp>
        <p:nvSpPr>
          <p:cNvPr id="89091" name="Rectangle 3"/>
          <p:cNvSpPr>
            <a:spLocks noGrp="1" noChangeArrowheads="1"/>
          </p:cNvSpPr>
          <p:nvPr>
            <p:ph type="dt" idx="1"/>
          </p:nvPr>
        </p:nvSpPr>
        <p:spPr bwMode="auto">
          <a:xfrm>
            <a:off x="5579368" y="2"/>
            <a:ext cx="4348858" cy="366713"/>
          </a:xfrm>
          <a:prstGeom prst="rect">
            <a:avLst/>
          </a:prstGeom>
          <a:noFill/>
          <a:ln w="9525">
            <a:noFill/>
            <a:miter lim="800000"/>
            <a:headEnd/>
            <a:tailEnd/>
          </a:ln>
          <a:effectLst/>
        </p:spPr>
        <p:txBody>
          <a:bodyPr vert="horz" wrap="square" lIns="91601" tIns="45800" rIns="91601" bIns="45800" numCol="1" anchor="t" anchorCtr="0" compatLnSpc="1">
            <a:prstTxWarp prst="textNoShape">
              <a:avLst/>
            </a:prstTxWarp>
          </a:bodyPr>
          <a:lstStyle>
            <a:lvl1pPr defTabSz="915920">
              <a:defRPr sz="1200">
                <a:latin typeface="Times New Roman" pitchFamily="18" charset="0"/>
              </a:defRPr>
            </a:lvl1pPr>
          </a:lstStyle>
          <a:p>
            <a:endParaRPr lang="fr-FR" altLang="fr-FR"/>
          </a:p>
        </p:txBody>
      </p:sp>
      <p:sp>
        <p:nvSpPr>
          <p:cNvPr id="70660" name="Rectangle 4"/>
          <p:cNvSpPr>
            <a:spLocks noGrp="1" noRot="1" noChangeAspect="1" noChangeArrowheads="1" noTextEdit="1"/>
          </p:cNvSpPr>
          <p:nvPr>
            <p:ph type="sldImg" idx="2"/>
          </p:nvPr>
        </p:nvSpPr>
        <p:spPr bwMode="auto">
          <a:xfrm>
            <a:off x="3254375" y="522288"/>
            <a:ext cx="3417888" cy="2563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1338478" y="3241677"/>
            <a:ext cx="7251271" cy="3033713"/>
          </a:xfrm>
          <a:prstGeom prst="rect">
            <a:avLst/>
          </a:prstGeom>
          <a:noFill/>
          <a:ln w="9525">
            <a:noFill/>
            <a:miter lim="800000"/>
            <a:headEnd/>
            <a:tailEnd/>
          </a:ln>
          <a:effectLst/>
        </p:spPr>
        <p:txBody>
          <a:bodyPr vert="horz" wrap="square" lIns="91601" tIns="45800" rIns="91601" bIns="4580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89094" name="Rectangle 6"/>
          <p:cNvSpPr>
            <a:spLocks noGrp="1" noChangeArrowheads="1"/>
          </p:cNvSpPr>
          <p:nvPr>
            <p:ph type="ftr" sz="quarter" idx="4"/>
          </p:nvPr>
        </p:nvSpPr>
        <p:spPr bwMode="auto">
          <a:xfrm>
            <a:off x="1" y="6430963"/>
            <a:ext cx="4348858" cy="366712"/>
          </a:xfrm>
          <a:prstGeom prst="rect">
            <a:avLst/>
          </a:prstGeom>
          <a:noFill/>
          <a:ln w="9525">
            <a:noFill/>
            <a:miter lim="800000"/>
            <a:headEnd/>
            <a:tailEnd/>
          </a:ln>
          <a:effectLst/>
        </p:spPr>
        <p:txBody>
          <a:bodyPr vert="horz" wrap="square" lIns="91601" tIns="45800" rIns="91601" bIns="45800" numCol="1" anchor="b" anchorCtr="0" compatLnSpc="1">
            <a:prstTxWarp prst="textNoShape">
              <a:avLst/>
            </a:prstTxWarp>
          </a:bodyPr>
          <a:lstStyle>
            <a:lvl1pPr algn="l" defTabSz="915920">
              <a:defRPr sz="1200">
                <a:latin typeface="Times New Roman" pitchFamily="18" charset="0"/>
              </a:defRPr>
            </a:lvl1pPr>
          </a:lstStyle>
          <a:p>
            <a:endParaRPr lang="fr-FR" altLang="fr-FR"/>
          </a:p>
        </p:txBody>
      </p:sp>
      <p:sp>
        <p:nvSpPr>
          <p:cNvPr id="89095" name="Rectangle 7"/>
          <p:cNvSpPr>
            <a:spLocks noGrp="1" noChangeArrowheads="1"/>
          </p:cNvSpPr>
          <p:nvPr>
            <p:ph type="sldNum" sz="quarter" idx="5"/>
          </p:nvPr>
        </p:nvSpPr>
        <p:spPr bwMode="auto">
          <a:xfrm>
            <a:off x="5579368" y="6430963"/>
            <a:ext cx="4348858" cy="366712"/>
          </a:xfrm>
          <a:prstGeom prst="rect">
            <a:avLst/>
          </a:prstGeom>
          <a:noFill/>
          <a:ln w="9525">
            <a:noFill/>
            <a:miter lim="800000"/>
            <a:headEnd/>
            <a:tailEnd/>
          </a:ln>
          <a:effectLst/>
        </p:spPr>
        <p:txBody>
          <a:bodyPr vert="horz" wrap="square" lIns="91601" tIns="45800" rIns="91601" bIns="45800" numCol="1" anchor="b" anchorCtr="0" compatLnSpc="1">
            <a:prstTxWarp prst="textNoShape">
              <a:avLst/>
            </a:prstTxWarp>
          </a:bodyPr>
          <a:lstStyle>
            <a:lvl1pPr defTabSz="915920">
              <a:defRPr sz="1200">
                <a:latin typeface="Times New Roman" pitchFamily="18" charset="0"/>
              </a:defRPr>
            </a:lvl1pPr>
          </a:lstStyle>
          <a:p>
            <a:fld id="{14B0FBA6-DC4F-4BFA-BAF3-76DB36B934A7}" type="slidenum">
              <a:rPr lang="fr-FR" altLang="fr-FR"/>
              <a:pPr/>
              <a:t>‹Nr.›</a:t>
            </a:fld>
            <a:endParaRPr lang="fr-FR" altLang="fr-FR"/>
          </a:p>
        </p:txBody>
      </p:sp>
    </p:spTree>
    <p:extLst>
      <p:ext uri="{BB962C8B-B14F-4D97-AF65-F5344CB8AC3E}">
        <p14:creationId xmlns:p14="http://schemas.microsoft.com/office/powerpoint/2010/main" val="892393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18" charset="0"/>
                <a:ea typeface="ヒラギノ角ゴ Pro W3" pitchFamily="1" charset="-128"/>
              </a:defRPr>
            </a:lvl1pPr>
            <a:lvl2pPr marL="742895" indent="-285729">
              <a:defRPr sz="2800">
                <a:solidFill>
                  <a:schemeClr val="tx1"/>
                </a:solidFill>
                <a:latin typeface="Times" pitchFamily="18" charset="0"/>
                <a:ea typeface="ヒラギノ角ゴ Pro W3" pitchFamily="1" charset="-128"/>
              </a:defRPr>
            </a:lvl2pPr>
            <a:lvl3pPr marL="1142915" indent="-228583">
              <a:defRPr sz="2800">
                <a:solidFill>
                  <a:schemeClr val="tx1"/>
                </a:solidFill>
                <a:latin typeface="Times" pitchFamily="18" charset="0"/>
                <a:ea typeface="ヒラギノ角ゴ Pro W3" pitchFamily="1" charset="-128"/>
              </a:defRPr>
            </a:lvl3pPr>
            <a:lvl4pPr marL="1600081" indent="-228583">
              <a:defRPr sz="2800">
                <a:solidFill>
                  <a:schemeClr val="tx1"/>
                </a:solidFill>
                <a:latin typeface="Times" pitchFamily="18" charset="0"/>
                <a:ea typeface="ヒラギノ角ゴ Pro W3" pitchFamily="1" charset="-128"/>
              </a:defRPr>
            </a:lvl4pPr>
            <a:lvl5pPr marL="2057248" indent="-228583">
              <a:defRPr sz="2800">
                <a:solidFill>
                  <a:schemeClr val="tx1"/>
                </a:solidFill>
                <a:latin typeface="Times" pitchFamily="18" charset="0"/>
                <a:ea typeface="ヒラギノ角ゴ Pro W3" pitchFamily="1" charset="-128"/>
              </a:defRPr>
            </a:lvl5pPr>
            <a:lvl6pPr marL="2514414" indent="-228583" algn="r" eaLnBrk="0" fontAlgn="base" hangingPunct="0">
              <a:spcBef>
                <a:spcPct val="0"/>
              </a:spcBef>
              <a:spcAft>
                <a:spcPct val="0"/>
              </a:spcAft>
              <a:defRPr sz="2800">
                <a:solidFill>
                  <a:schemeClr val="tx1"/>
                </a:solidFill>
                <a:latin typeface="Times" pitchFamily="18" charset="0"/>
                <a:ea typeface="ヒラギノ角ゴ Pro W3" pitchFamily="1" charset="-128"/>
              </a:defRPr>
            </a:lvl6pPr>
            <a:lvl7pPr marL="2971579" indent="-228583" algn="r" eaLnBrk="0" fontAlgn="base" hangingPunct="0">
              <a:spcBef>
                <a:spcPct val="0"/>
              </a:spcBef>
              <a:spcAft>
                <a:spcPct val="0"/>
              </a:spcAft>
              <a:defRPr sz="2800">
                <a:solidFill>
                  <a:schemeClr val="tx1"/>
                </a:solidFill>
                <a:latin typeface="Times" pitchFamily="18" charset="0"/>
                <a:ea typeface="ヒラギノ角ゴ Pro W3" pitchFamily="1" charset="-128"/>
              </a:defRPr>
            </a:lvl7pPr>
            <a:lvl8pPr marL="3428746" indent="-228583" algn="r" eaLnBrk="0" fontAlgn="base" hangingPunct="0">
              <a:spcBef>
                <a:spcPct val="0"/>
              </a:spcBef>
              <a:spcAft>
                <a:spcPct val="0"/>
              </a:spcAft>
              <a:defRPr sz="2800">
                <a:solidFill>
                  <a:schemeClr val="tx1"/>
                </a:solidFill>
                <a:latin typeface="Times" pitchFamily="18" charset="0"/>
                <a:ea typeface="ヒラギノ角ゴ Pro W3" pitchFamily="1" charset="-128"/>
              </a:defRPr>
            </a:lvl8pPr>
            <a:lvl9pPr marL="3885912" indent="-228583" algn="r" eaLnBrk="0" fontAlgn="base" hangingPunct="0">
              <a:spcBef>
                <a:spcPct val="0"/>
              </a:spcBef>
              <a:spcAft>
                <a:spcPct val="0"/>
              </a:spcAft>
              <a:defRPr sz="2800">
                <a:solidFill>
                  <a:schemeClr val="tx1"/>
                </a:solidFill>
                <a:latin typeface="Times" pitchFamily="18" charset="0"/>
                <a:ea typeface="ヒラギノ角ゴ Pro W3" pitchFamily="1" charset="-128"/>
              </a:defRPr>
            </a:lvl9pPr>
          </a:lstStyle>
          <a:p>
            <a:pPr defTabSz="914332"/>
            <a:fld id="{8E352B70-5672-4E60-9F38-9308E4D50E19}" type="slidenum">
              <a:rPr lang="fr-FR" altLang="de-DE" sz="1200">
                <a:latin typeface="Times New Roman" pitchFamily="18" charset="0"/>
              </a:rPr>
              <a:pPr defTabSz="914332"/>
              <a:t>1</a:t>
            </a:fld>
            <a:endParaRPr lang="fr-FR" altLang="de-DE" sz="1200">
              <a:latin typeface="Times New Roman" pitchFamily="18" charset="0"/>
            </a:endParaRPr>
          </a:p>
        </p:txBody>
      </p:sp>
      <p:sp>
        <p:nvSpPr>
          <p:cNvPr id="71683" name="Rectangle 2"/>
          <p:cNvSpPr>
            <a:spLocks noGrp="1" noRot="1" noChangeAspect="1" noChangeArrowheads="1" noTextEdit="1"/>
          </p:cNvSpPr>
          <p:nvPr>
            <p:ph type="sldImg"/>
          </p:nvPr>
        </p:nvSpPr>
        <p:spPr>
          <a:xfrm>
            <a:off x="3273425" y="511175"/>
            <a:ext cx="3397250" cy="2547938"/>
          </a:xfrm>
          <a:ln/>
        </p:spPr>
      </p:sp>
      <p:sp>
        <p:nvSpPr>
          <p:cNvPr id="71684" name="Rectangle 3"/>
          <p:cNvSpPr>
            <a:spLocks noGrp="1" noChangeArrowheads="1"/>
          </p:cNvSpPr>
          <p:nvPr>
            <p:ph type="body" idx="1"/>
          </p:nvPr>
        </p:nvSpPr>
        <p:spPr>
          <a:xfrm>
            <a:off x="995523" y="3228977"/>
            <a:ext cx="7937181" cy="305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p>
        </p:txBody>
      </p:sp>
    </p:spTree>
    <p:extLst>
      <p:ext uri="{BB962C8B-B14F-4D97-AF65-F5344CB8AC3E}">
        <p14:creationId xmlns:p14="http://schemas.microsoft.com/office/powerpoint/2010/main" val="138907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lienbildplatzhalter 1"/>
          <p:cNvSpPr>
            <a:spLocks noGrp="1" noRot="1" noChangeAspect="1" noTextEdit="1"/>
          </p:cNvSpPr>
          <p:nvPr>
            <p:ph type="sldImg"/>
          </p:nvPr>
        </p:nvSpPr>
        <p:spPr>
          <a:ln/>
        </p:spPr>
      </p:sp>
      <p:sp>
        <p:nvSpPr>
          <p:cNvPr id="143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fr-FR" smtClean="0"/>
          </a:p>
        </p:txBody>
      </p:sp>
      <p:sp>
        <p:nvSpPr>
          <p:cNvPr id="143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charset="0"/>
              </a:defRPr>
            </a:lvl1pPr>
            <a:lvl2pPr marL="716745" indent="-275672">
              <a:defRPr sz="2700">
                <a:solidFill>
                  <a:schemeClr val="tx1"/>
                </a:solidFill>
                <a:latin typeface="Times" charset="0"/>
              </a:defRPr>
            </a:lvl2pPr>
            <a:lvl3pPr marL="1102684" indent="-220537">
              <a:defRPr sz="2700">
                <a:solidFill>
                  <a:schemeClr val="tx1"/>
                </a:solidFill>
                <a:latin typeface="Times" charset="0"/>
              </a:defRPr>
            </a:lvl3pPr>
            <a:lvl4pPr marL="1543759" indent="-220537">
              <a:defRPr sz="2700">
                <a:solidFill>
                  <a:schemeClr val="tx1"/>
                </a:solidFill>
                <a:latin typeface="Times" charset="0"/>
              </a:defRPr>
            </a:lvl4pPr>
            <a:lvl5pPr marL="1984833" indent="-220537">
              <a:defRPr sz="2700">
                <a:solidFill>
                  <a:schemeClr val="tx1"/>
                </a:solidFill>
                <a:latin typeface="Times" charset="0"/>
              </a:defRPr>
            </a:lvl5pPr>
            <a:lvl6pPr marL="2425906" indent="-220537" algn="r" eaLnBrk="0" fontAlgn="base" hangingPunct="0">
              <a:spcBef>
                <a:spcPct val="0"/>
              </a:spcBef>
              <a:spcAft>
                <a:spcPct val="0"/>
              </a:spcAft>
              <a:defRPr sz="2700">
                <a:solidFill>
                  <a:schemeClr val="tx1"/>
                </a:solidFill>
                <a:latin typeface="Times" charset="0"/>
              </a:defRPr>
            </a:lvl6pPr>
            <a:lvl7pPr marL="2866980" indent="-220537" algn="r" eaLnBrk="0" fontAlgn="base" hangingPunct="0">
              <a:spcBef>
                <a:spcPct val="0"/>
              </a:spcBef>
              <a:spcAft>
                <a:spcPct val="0"/>
              </a:spcAft>
              <a:defRPr sz="2700">
                <a:solidFill>
                  <a:schemeClr val="tx1"/>
                </a:solidFill>
                <a:latin typeface="Times" charset="0"/>
              </a:defRPr>
            </a:lvl7pPr>
            <a:lvl8pPr marL="3308054" indent="-220537" algn="r" eaLnBrk="0" fontAlgn="base" hangingPunct="0">
              <a:spcBef>
                <a:spcPct val="0"/>
              </a:spcBef>
              <a:spcAft>
                <a:spcPct val="0"/>
              </a:spcAft>
              <a:defRPr sz="2700">
                <a:solidFill>
                  <a:schemeClr val="tx1"/>
                </a:solidFill>
                <a:latin typeface="Times" charset="0"/>
              </a:defRPr>
            </a:lvl8pPr>
            <a:lvl9pPr marL="3749128" indent="-220537" algn="r" eaLnBrk="0" fontAlgn="base" hangingPunct="0">
              <a:spcBef>
                <a:spcPct val="0"/>
              </a:spcBef>
              <a:spcAft>
                <a:spcPct val="0"/>
              </a:spcAft>
              <a:defRPr sz="2700">
                <a:solidFill>
                  <a:schemeClr val="tx1"/>
                </a:solidFill>
                <a:latin typeface="Times" charset="0"/>
              </a:defRPr>
            </a:lvl9pPr>
          </a:lstStyle>
          <a:p>
            <a:fld id="{D05E7CA0-11A5-4C35-8A71-B4E28D898249}" type="slidenum">
              <a:rPr lang="fr-FR" altLang="fr-FR" sz="1200">
                <a:latin typeface="Times New Roman" pitchFamily="18" charset="0"/>
              </a:rPr>
              <a:pPr/>
              <a:t>14</a:t>
            </a:fld>
            <a:endParaRPr lang="fr-FR" altLang="fr-FR" sz="1200">
              <a:latin typeface="Times New Roman" pitchFamily="18" charset="0"/>
            </a:endParaRPr>
          </a:p>
        </p:txBody>
      </p:sp>
    </p:spTree>
    <p:extLst>
      <p:ext uri="{BB962C8B-B14F-4D97-AF65-F5344CB8AC3E}">
        <p14:creationId xmlns:p14="http://schemas.microsoft.com/office/powerpoint/2010/main" val="3457609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charset="0"/>
              </a:defRPr>
            </a:lvl1pPr>
            <a:lvl2pPr marL="716745" indent="-275672">
              <a:defRPr sz="2700">
                <a:solidFill>
                  <a:schemeClr val="tx1"/>
                </a:solidFill>
                <a:latin typeface="Times" charset="0"/>
              </a:defRPr>
            </a:lvl2pPr>
            <a:lvl3pPr marL="1102684" indent="-220537">
              <a:defRPr sz="2700">
                <a:solidFill>
                  <a:schemeClr val="tx1"/>
                </a:solidFill>
                <a:latin typeface="Times" charset="0"/>
              </a:defRPr>
            </a:lvl3pPr>
            <a:lvl4pPr marL="1543759" indent="-220537">
              <a:defRPr sz="2700">
                <a:solidFill>
                  <a:schemeClr val="tx1"/>
                </a:solidFill>
                <a:latin typeface="Times" charset="0"/>
              </a:defRPr>
            </a:lvl4pPr>
            <a:lvl5pPr marL="1984833" indent="-220537">
              <a:defRPr sz="2700">
                <a:solidFill>
                  <a:schemeClr val="tx1"/>
                </a:solidFill>
                <a:latin typeface="Times" charset="0"/>
              </a:defRPr>
            </a:lvl5pPr>
            <a:lvl6pPr marL="2425906" indent="-220537" algn="r" eaLnBrk="0" fontAlgn="base" hangingPunct="0">
              <a:spcBef>
                <a:spcPct val="0"/>
              </a:spcBef>
              <a:spcAft>
                <a:spcPct val="0"/>
              </a:spcAft>
              <a:defRPr sz="2700">
                <a:solidFill>
                  <a:schemeClr val="tx1"/>
                </a:solidFill>
                <a:latin typeface="Times" charset="0"/>
              </a:defRPr>
            </a:lvl6pPr>
            <a:lvl7pPr marL="2866980" indent="-220537" algn="r" eaLnBrk="0" fontAlgn="base" hangingPunct="0">
              <a:spcBef>
                <a:spcPct val="0"/>
              </a:spcBef>
              <a:spcAft>
                <a:spcPct val="0"/>
              </a:spcAft>
              <a:defRPr sz="2700">
                <a:solidFill>
                  <a:schemeClr val="tx1"/>
                </a:solidFill>
                <a:latin typeface="Times" charset="0"/>
              </a:defRPr>
            </a:lvl7pPr>
            <a:lvl8pPr marL="3308054" indent="-220537" algn="r" eaLnBrk="0" fontAlgn="base" hangingPunct="0">
              <a:spcBef>
                <a:spcPct val="0"/>
              </a:spcBef>
              <a:spcAft>
                <a:spcPct val="0"/>
              </a:spcAft>
              <a:defRPr sz="2700">
                <a:solidFill>
                  <a:schemeClr val="tx1"/>
                </a:solidFill>
                <a:latin typeface="Times" charset="0"/>
              </a:defRPr>
            </a:lvl8pPr>
            <a:lvl9pPr marL="3749128" indent="-220537" algn="r" eaLnBrk="0" fontAlgn="base" hangingPunct="0">
              <a:spcBef>
                <a:spcPct val="0"/>
              </a:spcBef>
              <a:spcAft>
                <a:spcPct val="0"/>
              </a:spcAft>
              <a:defRPr sz="2700">
                <a:solidFill>
                  <a:schemeClr val="tx1"/>
                </a:solidFill>
                <a:latin typeface="Times" charset="0"/>
              </a:defRPr>
            </a:lvl9pPr>
          </a:lstStyle>
          <a:p>
            <a:fld id="{1F6B7BBD-67F0-4B39-A2DD-DBA4A5A5159F}" type="slidenum">
              <a:rPr lang="fr-FR" altLang="fr-FR" sz="1200">
                <a:latin typeface="Times New Roman" pitchFamily="18" charset="0"/>
              </a:rPr>
              <a:pPr/>
              <a:t>15</a:t>
            </a:fld>
            <a:endParaRPr lang="fr-FR" altLang="fr-FR" sz="1200">
              <a:latin typeface="Times New Roman" pitchFamily="18" charset="0"/>
            </a:endParaRPr>
          </a:p>
        </p:txBody>
      </p:sp>
      <p:sp>
        <p:nvSpPr>
          <p:cNvPr id="144387" name="Rectangle 2"/>
          <p:cNvSpPr>
            <a:spLocks noGrp="1" noRot="1" noChangeAspect="1" noChangeArrowheads="1" noTextEdit="1"/>
          </p:cNvSpPr>
          <p:nvPr>
            <p:ph type="sldImg"/>
          </p:nvPr>
        </p:nvSpPr>
        <p:spPr>
          <a:xfrm>
            <a:off x="3271838" y="511175"/>
            <a:ext cx="3397250" cy="2547938"/>
          </a:xfrm>
          <a:ln/>
        </p:spPr>
      </p:sp>
      <p:sp>
        <p:nvSpPr>
          <p:cNvPr id="144388" name="Rectangle 3"/>
          <p:cNvSpPr>
            <a:spLocks noGrp="1" noChangeArrowheads="1"/>
          </p:cNvSpPr>
          <p:nvPr>
            <p:ph type="body" idx="1"/>
          </p:nvPr>
        </p:nvSpPr>
        <p:spPr>
          <a:xfrm>
            <a:off x="991746" y="3228591"/>
            <a:ext cx="7944736" cy="30583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fr-FR" smtClean="0"/>
              <a:t>Vergleich Germann: Grosse Unterschiede zwischen den Kantonen. Zürich: ein sechstel der Schweiz, wirtschaftlich ein Viertel. Ohne Zürich läuft nichts in diesem Staat.</a:t>
            </a:r>
          </a:p>
          <a:p>
            <a:endParaRPr lang="de-CH" altLang="fr-FR" smtClean="0"/>
          </a:p>
          <a:p>
            <a:r>
              <a:rPr lang="de-CH" altLang="fr-FR" smtClean="0"/>
              <a:t>Die Staat Zürich wäre auf Platz 7.</a:t>
            </a:r>
          </a:p>
          <a:p>
            <a:endParaRPr lang="de-CH" altLang="fr-FR" smtClean="0"/>
          </a:p>
          <a:p>
            <a:endParaRPr lang="de-CH" altLang="fr-FR" smtClean="0"/>
          </a:p>
          <a:p>
            <a:endParaRPr lang="de-CH" altLang="fr-FR" smtClean="0"/>
          </a:p>
          <a:p>
            <a:r>
              <a:rPr lang="de-CH" altLang="fr-FR" smtClean="0"/>
              <a:t>Die Stadt Zürich wäre der siebentgrösste Kanton!</a:t>
            </a:r>
          </a:p>
          <a:p>
            <a:endParaRPr lang="de-CH" altLang="fr-FR" smtClean="0"/>
          </a:p>
          <a:p>
            <a:r>
              <a:rPr lang="de-CH" altLang="fr-FR" smtClean="0"/>
              <a:t>=&gt; vgl. Diskussion Reform des Ständemehrs, Stellung der Städte im Staat</a:t>
            </a:r>
            <a:endParaRPr lang="de-DE" altLang="fr-FR" smtClean="0"/>
          </a:p>
        </p:txBody>
      </p:sp>
    </p:spTree>
    <p:extLst>
      <p:ext uri="{BB962C8B-B14F-4D97-AF65-F5344CB8AC3E}">
        <p14:creationId xmlns:p14="http://schemas.microsoft.com/office/powerpoint/2010/main" val="3024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880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54">
              <a:defRPr sz="2400">
                <a:solidFill>
                  <a:schemeClr val="tx1"/>
                </a:solidFill>
                <a:latin typeface="Times" panose="02020603060405020304" pitchFamily="18" charset="0"/>
              </a:defRPr>
            </a:lvl1pPr>
            <a:lvl2pPr marL="742895" indent="-285729" defTabSz="949254">
              <a:defRPr sz="2400">
                <a:solidFill>
                  <a:schemeClr val="tx1"/>
                </a:solidFill>
                <a:latin typeface="Times" panose="02020603060405020304" pitchFamily="18" charset="0"/>
              </a:defRPr>
            </a:lvl2pPr>
            <a:lvl3pPr marL="1142915" indent="-228583" defTabSz="949254">
              <a:defRPr sz="2400">
                <a:solidFill>
                  <a:schemeClr val="tx1"/>
                </a:solidFill>
                <a:latin typeface="Times" panose="02020603060405020304" pitchFamily="18" charset="0"/>
              </a:defRPr>
            </a:lvl3pPr>
            <a:lvl4pPr marL="1600081" indent="-228583" defTabSz="949254">
              <a:defRPr sz="2400">
                <a:solidFill>
                  <a:schemeClr val="tx1"/>
                </a:solidFill>
                <a:latin typeface="Times" panose="02020603060405020304" pitchFamily="18" charset="0"/>
              </a:defRPr>
            </a:lvl4pPr>
            <a:lvl5pPr marL="2057248" indent="-228583" defTabSz="949254">
              <a:defRPr sz="2400">
                <a:solidFill>
                  <a:schemeClr val="tx1"/>
                </a:solidFill>
                <a:latin typeface="Times" panose="02020603060405020304" pitchFamily="18" charset="0"/>
              </a:defRPr>
            </a:lvl5pPr>
            <a:lvl6pPr marL="2514414" indent="-228583" defTabSz="949254" eaLnBrk="0" fontAlgn="base" hangingPunct="0">
              <a:spcBef>
                <a:spcPct val="0"/>
              </a:spcBef>
              <a:spcAft>
                <a:spcPct val="0"/>
              </a:spcAft>
              <a:defRPr sz="2400">
                <a:solidFill>
                  <a:schemeClr val="tx1"/>
                </a:solidFill>
                <a:latin typeface="Times" panose="02020603060405020304" pitchFamily="18" charset="0"/>
              </a:defRPr>
            </a:lvl6pPr>
            <a:lvl7pPr marL="2971579" indent="-228583" defTabSz="949254" eaLnBrk="0" fontAlgn="base" hangingPunct="0">
              <a:spcBef>
                <a:spcPct val="0"/>
              </a:spcBef>
              <a:spcAft>
                <a:spcPct val="0"/>
              </a:spcAft>
              <a:defRPr sz="2400">
                <a:solidFill>
                  <a:schemeClr val="tx1"/>
                </a:solidFill>
                <a:latin typeface="Times" panose="02020603060405020304" pitchFamily="18" charset="0"/>
              </a:defRPr>
            </a:lvl7pPr>
            <a:lvl8pPr marL="3428746" indent="-228583" defTabSz="949254" eaLnBrk="0" fontAlgn="base" hangingPunct="0">
              <a:spcBef>
                <a:spcPct val="0"/>
              </a:spcBef>
              <a:spcAft>
                <a:spcPct val="0"/>
              </a:spcAft>
              <a:defRPr sz="2400">
                <a:solidFill>
                  <a:schemeClr val="tx1"/>
                </a:solidFill>
                <a:latin typeface="Times" panose="02020603060405020304" pitchFamily="18" charset="0"/>
              </a:defRPr>
            </a:lvl8pPr>
            <a:lvl9pPr marL="3885912" indent="-228583" defTabSz="949254" eaLnBrk="0" fontAlgn="base" hangingPunct="0">
              <a:spcBef>
                <a:spcPct val="0"/>
              </a:spcBef>
              <a:spcAft>
                <a:spcPct val="0"/>
              </a:spcAft>
              <a:defRPr sz="2400">
                <a:solidFill>
                  <a:schemeClr val="tx1"/>
                </a:solidFill>
                <a:latin typeface="Times" panose="02020603060405020304" pitchFamily="18" charset="0"/>
              </a:defRPr>
            </a:lvl9pPr>
          </a:lstStyle>
          <a:p>
            <a:fld id="{7BBF061E-E994-4E6F-9790-1A5CAD2B3DD8}" type="slidenum">
              <a:rPr lang="fr-FR" altLang="de-DE" sz="1200">
                <a:latin typeface="Times New Roman" panose="02020603050405020304" pitchFamily="18" charset="0"/>
              </a:rPr>
              <a:pPr/>
              <a:t>17</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1955295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a:ln/>
        </p:spPr>
      </p:sp>
      <p:sp>
        <p:nvSpPr>
          <p:cNvPr id="1003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003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54">
              <a:defRPr sz="2400">
                <a:solidFill>
                  <a:schemeClr val="tx1"/>
                </a:solidFill>
                <a:latin typeface="Times" panose="02020603060405020304" pitchFamily="18" charset="0"/>
              </a:defRPr>
            </a:lvl1pPr>
            <a:lvl2pPr marL="742895" indent="-285729" defTabSz="949254">
              <a:defRPr sz="2400">
                <a:solidFill>
                  <a:schemeClr val="tx1"/>
                </a:solidFill>
                <a:latin typeface="Times" panose="02020603060405020304" pitchFamily="18" charset="0"/>
              </a:defRPr>
            </a:lvl2pPr>
            <a:lvl3pPr marL="1142915" indent="-228583" defTabSz="949254">
              <a:defRPr sz="2400">
                <a:solidFill>
                  <a:schemeClr val="tx1"/>
                </a:solidFill>
                <a:latin typeface="Times" panose="02020603060405020304" pitchFamily="18" charset="0"/>
              </a:defRPr>
            </a:lvl3pPr>
            <a:lvl4pPr marL="1600081" indent="-228583" defTabSz="949254">
              <a:defRPr sz="2400">
                <a:solidFill>
                  <a:schemeClr val="tx1"/>
                </a:solidFill>
                <a:latin typeface="Times" panose="02020603060405020304" pitchFamily="18" charset="0"/>
              </a:defRPr>
            </a:lvl4pPr>
            <a:lvl5pPr marL="2057248" indent="-228583" defTabSz="949254">
              <a:defRPr sz="2400">
                <a:solidFill>
                  <a:schemeClr val="tx1"/>
                </a:solidFill>
                <a:latin typeface="Times" panose="02020603060405020304" pitchFamily="18" charset="0"/>
              </a:defRPr>
            </a:lvl5pPr>
            <a:lvl6pPr marL="2514414" indent="-228583" defTabSz="949254" eaLnBrk="0" fontAlgn="base" hangingPunct="0">
              <a:spcBef>
                <a:spcPct val="0"/>
              </a:spcBef>
              <a:spcAft>
                <a:spcPct val="0"/>
              </a:spcAft>
              <a:defRPr sz="2400">
                <a:solidFill>
                  <a:schemeClr val="tx1"/>
                </a:solidFill>
                <a:latin typeface="Times" panose="02020603060405020304" pitchFamily="18" charset="0"/>
              </a:defRPr>
            </a:lvl6pPr>
            <a:lvl7pPr marL="2971579" indent="-228583" defTabSz="949254" eaLnBrk="0" fontAlgn="base" hangingPunct="0">
              <a:spcBef>
                <a:spcPct val="0"/>
              </a:spcBef>
              <a:spcAft>
                <a:spcPct val="0"/>
              </a:spcAft>
              <a:defRPr sz="2400">
                <a:solidFill>
                  <a:schemeClr val="tx1"/>
                </a:solidFill>
                <a:latin typeface="Times" panose="02020603060405020304" pitchFamily="18" charset="0"/>
              </a:defRPr>
            </a:lvl7pPr>
            <a:lvl8pPr marL="3428746" indent="-228583" defTabSz="949254" eaLnBrk="0" fontAlgn="base" hangingPunct="0">
              <a:spcBef>
                <a:spcPct val="0"/>
              </a:spcBef>
              <a:spcAft>
                <a:spcPct val="0"/>
              </a:spcAft>
              <a:defRPr sz="2400">
                <a:solidFill>
                  <a:schemeClr val="tx1"/>
                </a:solidFill>
                <a:latin typeface="Times" panose="02020603060405020304" pitchFamily="18" charset="0"/>
              </a:defRPr>
            </a:lvl8pPr>
            <a:lvl9pPr marL="3885912" indent="-228583" defTabSz="949254" eaLnBrk="0" fontAlgn="base" hangingPunct="0">
              <a:spcBef>
                <a:spcPct val="0"/>
              </a:spcBef>
              <a:spcAft>
                <a:spcPct val="0"/>
              </a:spcAft>
              <a:defRPr sz="2400">
                <a:solidFill>
                  <a:schemeClr val="tx1"/>
                </a:solidFill>
                <a:latin typeface="Times" panose="02020603060405020304" pitchFamily="18" charset="0"/>
              </a:defRPr>
            </a:lvl9pPr>
          </a:lstStyle>
          <a:p>
            <a:fld id="{EA3348B1-014E-4889-9058-1ACB77448FD9}" type="slidenum">
              <a:rPr lang="fr-FR" altLang="de-DE" sz="1200">
                <a:latin typeface="Times New Roman" panose="02020603050405020304" pitchFamily="18" charset="0"/>
              </a:rPr>
              <a:pPr/>
              <a:t>18</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1246711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a:ln/>
        </p:spPr>
      </p:sp>
      <p:sp>
        <p:nvSpPr>
          <p:cNvPr id="1044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044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54">
              <a:defRPr sz="2400">
                <a:solidFill>
                  <a:schemeClr val="tx1"/>
                </a:solidFill>
                <a:latin typeface="Times" panose="02020603060405020304" pitchFamily="18" charset="0"/>
              </a:defRPr>
            </a:lvl1pPr>
            <a:lvl2pPr marL="742895" indent="-285729" defTabSz="949254">
              <a:defRPr sz="2400">
                <a:solidFill>
                  <a:schemeClr val="tx1"/>
                </a:solidFill>
                <a:latin typeface="Times" panose="02020603060405020304" pitchFamily="18" charset="0"/>
              </a:defRPr>
            </a:lvl2pPr>
            <a:lvl3pPr marL="1142915" indent="-228583" defTabSz="949254">
              <a:defRPr sz="2400">
                <a:solidFill>
                  <a:schemeClr val="tx1"/>
                </a:solidFill>
                <a:latin typeface="Times" panose="02020603060405020304" pitchFamily="18" charset="0"/>
              </a:defRPr>
            </a:lvl3pPr>
            <a:lvl4pPr marL="1600081" indent="-228583" defTabSz="949254">
              <a:defRPr sz="2400">
                <a:solidFill>
                  <a:schemeClr val="tx1"/>
                </a:solidFill>
                <a:latin typeface="Times" panose="02020603060405020304" pitchFamily="18" charset="0"/>
              </a:defRPr>
            </a:lvl4pPr>
            <a:lvl5pPr marL="2057248" indent="-228583" defTabSz="949254">
              <a:defRPr sz="2400">
                <a:solidFill>
                  <a:schemeClr val="tx1"/>
                </a:solidFill>
                <a:latin typeface="Times" panose="02020603060405020304" pitchFamily="18" charset="0"/>
              </a:defRPr>
            </a:lvl5pPr>
            <a:lvl6pPr marL="2514414" indent="-228583" defTabSz="949254" eaLnBrk="0" fontAlgn="base" hangingPunct="0">
              <a:spcBef>
                <a:spcPct val="0"/>
              </a:spcBef>
              <a:spcAft>
                <a:spcPct val="0"/>
              </a:spcAft>
              <a:defRPr sz="2400">
                <a:solidFill>
                  <a:schemeClr val="tx1"/>
                </a:solidFill>
                <a:latin typeface="Times" panose="02020603060405020304" pitchFamily="18" charset="0"/>
              </a:defRPr>
            </a:lvl6pPr>
            <a:lvl7pPr marL="2971579" indent="-228583" defTabSz="949254" eaLnBrk="0" fontAlgn="base" hangingPunct="0">
              <a:spcBef>
                <a:spcPct val="0"/>
              </a:spcBef>
              <a:spcAft>
                <a:spcPct val="0"/>
              </a:spcAft>
              <a:defRPr sz="2400">
                <a:solidFill>
                  <a:schemeClr val="tx1"/>
                </a:solidFill>
                <a:latin typeface="Times" panose="02020603060405020304" pitchFamily="18" charset="0"/>
              </a:defRPr>
            </a:lvl7pPr>
            <a:lvl8pPr marL="3428746" indent="-228583" defTabSz="949254" eaLnBrk="0" fontAlgn="base" hangingPunct="0">
              <a:spcBef>
                <a:spcPct val="0"/>
              </a:spcBef>
              <a:spcAft>
                <a:spcPct val="0"/>
              </a:spcAft>
              <a:defRPr sz="2400">
                <a:solidFill>
                  <a:schemeClr val="tx1"/>
                </a:solidFill>
                <a:latin typeface="Times" panose="02020603060405020304" pitchFamily="18" charset="0"/>
              </a:defRPr>
            </a:lvl8pPr>
            <a:lvl9pPr marL="3885912" indent="-228583" defTabSz="949254" eaLnBrk="0" fontAlgn="base" hangingPunct="0">
              <a:spcBef>
                <a:spcPct val="0"/>
              </a:spcBef>
              <a:spcAft>
                <a:spcPct val="0"/>
              </a:spcAft>
              <a:defRPr sz="2400">
                <a:solidFill>
                  <a:schemeClr val="tx1"/>
                </a:solidFill>
                <a:latin typeface="Times" panose="02020603060405020304" pitchFamily="18" charset="0"/>
              </a:defRPr>
            </a:lvl9pPr>
          </a:lstStyle>
          <a:p>
            <a:fld id="{BA7AB722-C91F-4425-8F7A-BD0618B3D049}" type="slidenum">
              <a:rPr lang="fr-FR" altLang="de-DE" sz="1200">
                <a:latin typeface="Times New Roman" panose="02020603050405020304" pitchFamily="18" charset="0"/>
              </a:rPr>
              <a:pPr/>
              <a:t>19</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19594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54">
              <a:defRPr sz="2400">
                <a:solidFill>
                  <a:schemeClr val="tx1"/>
                </a:solidFill>
                <a:latin typeface="Times" panose="02020603060405020304" pitchFamily="18" charset="0"/>
              </a:defRPr>
            </a:lvl1pPr>
            <a:lvl2pPr marL="742895" indent="-285729" defTabSz="949254">
              <a:defRPr sz="2400">
                <a:solidFill>
                  <a:schemeClr val="tx1"/>
                </a:solidFill>
                <a:latin typeface="Times" panose="02020603060405020304" pitchFamily="18" charset="0"/>
              </a:defRPr>
            </a:lvl2pPr>
            <a:lvl3pPr marL="1142915" indent="-228583" defTabSz="949254">
              <a:defRPr sz="2400">
                <a:solidFill>
                  <a:schemeClr val="tx1"/>
                </a:solidFill>
                <a:latin typeface="Times" panose="02020603060405020304" pitchFamily="18" charset="0"/>
              </a:defRPr>
            </a:lvl3pPr>
            <a:lvl4pPr marL="1600081" indent="-228583" defTabSz="949254">
              <a:defRPr sz="2400">
                <a:solidFill>
                  <a:schemeClr val="tx1"/>
                </a:solidFill>
                <a:latin typeface="Times" panose="02020603060405020304" pitchFamily="18" charset="0"/>
              </a:defRPr>
            </a:lvl4pPr>
            <a:lvl5pPr marL="2057248" indent="-228583" defTabSz="949254">
              <a:defRPr sz="2400">
                <a:solidFill>
                  <a:schemeClr val="tx1"/>
                </a:solidFill>
                <a:latin typeface="Times" panose="02020603060405020304" pitchFamily="18" charset="0"/>
              </a:defRPr>
            </a:lvl5pPr>
            <a:lvl6pPr marL="2514414" indent="-228583" defTabSz="949254" eaLnBrk="0" fontAlgn="base" hangingPunct="0">
              <a:spcBef>
                <a:spcPct val="0"/>
              </a:spcBef>
              <a:spcAft>
                <a:spcPct val="0"/>
              </a:spcAft>
              <a:defRPr sz="2400">
                <a:solidFill>
                  <a:schemeClr val="tx1"/>
                </a:solidFill>
                <a:latin typeface="Times" panose="02020603060405020304" pitchFamily="18" charset="0"/>
              </a:defRPr>
            </a:lvl6pPr>
            <a:lvl7pPr marL="2971579" indent="-228583" defTabSz="949254" eaLnBrk="0" fontAlgn="base" hangingPunct="0">
              <a:spcBef>
                <a:spcPct val="0"/>
              </a:spcBef>
              <a:spcAft>
                <a:spcPct val="0"/>
              </a:spcAft>
              <a:defRPr sz="2400">
                <a:solidFill>
                  <a:schemeClr val="tx1"/>
                </a:solidFill>
                <a:latin typeface="Times" panose="02020603060405020304" pitchFamily="18" charset="0"/>
              </a:defRPr>
            </a:lvl7pPr>
            <a:lvl8pPr marL="3428746" indent="-228583" defTabSz="949254" eaLnBrk="0" fontAlgn="base" hangingPunct="0">
              <a:spcBef>
                <a:spcPct val="0"/>
              </a:spcBef>
              <a:spcAft>
                <a:spcPct val="0"/>
              </a:spcAft>
              <a:defRPr sz="2400">
                <a:solidFill>
                  <a:schemeClr val="tx1"/>
                </a:solidFill>
                <a:latin typeface="Times" panose="02020603060405020304" pitchFamily="18" charset="0"/>
              </a:defRPr>
            </a:lvl8pPr>
            <a:lvl9pPr marL="3885912" indent="-228583" defTabSz="949254" eaLnBrk="0" fontAlgn="base" hangingPunct="0">
              <a:spcBef>
                <a:spcPct val="0"/>
              </a:spcBef>
              <a:spcAft>
                <a:spcPct val="0"/>
              </a:spcAft>
              <a:defRPr sz="2400">
                <a:solidFill>
                  <a:schemeClr val="tx1"/>
                </a:solidFill>
                <a:latin typeface="Times" panose="02020603060405020304" pitchFamily="18" charset="0"/>
              </a:defRPr>
            </a:lvl9pPr>
          </a:lstStyle>
          <a:p>
            <a:fld id="{A0194765-9BB4-42C7-975A-132BE327FC6E}" type="slidenum">
              <a:rPr lang="fr-FR" altLang="de-DE" sz="1200">
                <a:latin typeface="Times New Roman" panose="02020603050405020304" pitchFamily="18" charset="0"/>
              </a:rPr>
              <a:pPr/>
              <a:t>20</a:t>
            </a:fld>
            <a:endParaRPr lang="fr-FR" altLang="de-DE" sz="120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xfrm>
            <a:off x="3268663" y="511175"/>
            <a:ext cx="3397250" cy="2547938"/>
          </a:xfrm>
          <a:ln/>
        </p:spPr>
      </p:sp>
      <p:sp>
        <p:nvSpPr>
          <p:cNvPr id="106500" name="Rectangle 3"/>
          <p:cNvSpPr>
            <a:spLocks noGrp="1" noChangeArrowheads="1"/>
          </p:cNvSpPr>
          <p:nvPr>
            <p:ph type="body" idx="1"/>
          </p:nvPr>
        </p:nvSpPr>
        <p:spPr>
          <a:xfrm>
            <a:off x="993935" y="3228977"/>
            <a:ext cx="7940357"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mtClean="0"/>
              <a:t>Ende der Helvetik.</a:t>
            </a:r>
          </a:p>
          <a:p>
            <a:pPr eaLnBrk="1" hangingPunct="1"/>
            <a:endParaRPr lang="de-CH" altLang="de-DE" smtClean="0"/>
          </a:p>
          <a:p>
            <a:pPr eaLnBrk="1" hangingPunct="1"/>
            <a:r>
              <a:rPr lang="de-CH" altLang="de-DE" smtClean="0"/>
              <a:t>1803: Auf Geheiss Napoleons kommen die Mediationsakte zustande, welche die gliedstaatliche Autonomie der Kantone wieder herstellt.</a:t>
            </a:r>
          </a:p>
          <a:p>
            <a:pPr eaLnBrk="1" hangingPunct="1"/>
            <a:endParaRPr lang="de-CH" altLang="de-DE" smtClean="0"/>
          </a:p>
          <a:p>
            <a:pPr eaLnBrk="1" hangingPunct="1"/>
            <a:r>
              <a:rPr lang="de-CH" altLang="de-DE" smtClean="0"/>
              <a:t>Vgl.  TG, AG, GR, SG, TI und VD, welche unlängst ihr „200 jähriges Bestehen“ feierten.</a:t>
            </a:r>
            <a:endParaRPr lang="de-DE" altLang="de-DE" smtClean="0"/>
          </a:p>
        </p:txBody>
      </p:sp>
    </p:spTree>
    <p:extLst>
      <p:ext uri="{BB962C8B-B14F-4D97-AF65-F5344CB8AC3E}">
        <p14:creationId xmlns:p14="http://schemas.microsoft.com/office/powerpoint/2010/main" val="1398564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54">
              <a:defRPr sz="2400">
                <a:solidFill>
                  <a:schemeClr val="tx1"/>
                </a:solidFill>
                <a:latin typeface="Times" panose="02020603060405020304" pitchFamily="18" charset="0"/>
              </a:defRPr>
            </a:lvl1pPr>
            <a:lvl2pPr marL="742895" indent="-285729" defTabSz="949254">
              <a:defRPr sz="2400">
                <a:solidFill>
                  <a:schemeClr val="tx1"/>
                </a:solidFill>
                <a:latin typeface="Times" panose="02020603060405020304" pitchFamily="18" charset="0"/>
              </a:defRPr>
            </a:lvl2pPr>
            <a:lvl3pPr marL="1142915" indent="-228583" defTabSz="949254">
              <a:defRPr sz="2400">
                <a:solidFill>
                  <a:schemeClr val="tx1"/>
                </a:solidFill>
                <a:latin typeface="Times" panose="02020603060405020304" pitchFamily="18" charset="0"/>
              </a:defRPr>
            </a:lvl3pPr>
            <a:lvl4pPr marL="1600081" indent="-228583" defTabSz="949254">
              <a:defRPr sz="2400">
                <a:solidFill>
                  <a:schemeClr val="tx1"/>
                </a:solidFill>
                <a:latin typeface="Times" panose="02020603060405020304" pitchFamily="18" charset="0"/>
              </a:defRPr>
            </a:lvl4pPr>
            <a:lvl5pPr marL="2057248" indent="-228583" defTabSz="949254">
              <a:defRPr sz="2400">
                <a:solidFill>
                  <a:schemeClr val="tx1"/>
                </a:solidFill>
                <a:latin typeface="Times" panose="02020603060405020304" pitchFamily="18" charset="0"/>
              </a:defRPr>
            </a:lvl5pPr>
            <a:lvl6pPr marL="2514414" indent="-228583" defTabSz="949254" eaLnBrk="0" fontAlgn="base" hangingPunct="0">
              <a:spcBef>
                <a:spcPct val="0"/>
              </a:spcBef>
              <a:spcAft>
                <a:spcPct val="0"/>
              </a:spcAft>
              <a:defRPr sz="2400">
                <a:solidFill>
                  <a:schemeClr val="tx1"/>
                </a:solidFill>
                <a:latin typeface="Times" panose="02020603060405020304" pitchFamily="18" charset="0"/>
              </a:defRPr>
            </a:lvl6pPr>
            <a:lvl7pPr marL="2971579" indent="-228583" defTabSz="949254" eaLnBrk="0" fontAlgn="base" hangingPunct="0">
              <a:spcBef>
                <a:spcPct val="0"/>
              </a:spcBef>
              <a:spcAft>
                <a:spcPct val="0"/>
              </a:spcAft>
              <a:defRPr sz="2400">
                <a:solidFill>
                  <a:schemeClr val="tx1"/>
                </a:solidFill>
                <a:latin typeface="Times" panose="02020603060405020304" pitchFamily="18" charset="0"/>
              </a:defRPr>
            </a:lvl7pPr>
            <a:lvl8pPr marL="3428746" indent="-228583" defTabSz="949254" eaLnBrk="0" fontAlgn="base" hangingPunct="0">
              <a:spcBef>
                <a:spcPct val="0"/>
              </a:spcBef>
              <a:spcAft>
                <a:spcPct val="0"/>
              </a:spcAft>
              <a:defRPr sz="2400">
                <a:solidFill>
                  <a:schemeClr val="tx1"/>
                </a:solidFill>
                <a:latin typeface="Times" panose="02020603060405020304" pitchFamily="18" charset="0"/>
              </a:defRPr>
            </a:lvl8pPr>
            <a:lvl9pPr marL="3885912" indent="-228583" defTabSz="949254" eaLnBrk="0" fontAlgn="base" hangingPunct="0">
              <a:spcBef>
                <a:spcPct val="0"/>
              </a:spcBef>
              <a:spcAft>
                <a:spcPct val="0"/>
              </a:spcAft>
              <a:defRPr sz="2400">
                <a:solidFill>
                  <a:schemeClr val="tx1"/>
                </a:solidFill>
                <a:latin typeface="Times" panose="02020603060405020304" pitchFamily="18" charset="0"/>
              </a:defRPr>
            </a:lvl9pPr>
          </a:lstStyle>
          <a:p>
            <a:fld id="{CAE87082-C22B-4799-B83D-F66456D734CD}" type="slidenum">
              <a:rPr lang="fr-FR" altLang="de-DE" sz="1200">
                <a:latin typeface="Times New Roman" panose="02020603050405020304" pitchFamily="18" charset="0"/>
              </a:rPr>
              <a:pPr/>
              <a:t>21</a:t>
            </a:fld>
            <a:endParaRPr lang="fr-FR" altLang="de-DE" sz="1200">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430719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54">
              <a:defRPr sz="2400">
                <a:solidFill>
                  <a:schemeClr val="tx1"/>
                </a:solidFill>
                <a:latin typeface="Times" panose="02020603060405020304" pitchFamily="18" charset="0"/>
              </a:defRPr>
            </a:lvl1pPr>
            <a:lvl2pPr marL="742895" indent="-285729" defTabSz="949254">
              <a:defRPr sz="2400">
                <a:solidFill>
                  <a:schemeClr val="tx1"/>
                </a:solidFill>
                <a:latin typeface="Times" panose="02020603060405020304" pitchFamily="18" charset="0"/>
              </a:defRPr>
            </a:lvl2pPr>
            <a:lvl3pPr marL="1142915" indent="-228583" defTabSz="949254">
              <a:defRPr sz="2400">
                <a:solidFill>
                  <a:schemeClr val="tx1"/>
                </a:solidFill>
                <a:latin typeface="Times" panose="02020603060405020304" pitchFamily="18" charset="0"/>
              </a:defRPr>
            </a:lvl3pPr>
            <a:lvl4pPr marL="1600081" indent="-228583" defTabSz="949254">
              <a:defRPr sz="2400">
                <a:solidFill>
                  <a:schemeClr val="tx1"/>
                </a:solidFill>
                <a:latin typeface="Times" panose="02020603060405020304" pitchFamily="18" charset="0"/>
              </a:defRPr>
            </a:lvl4pPr>
            <a:lvl5pPr marL="2057248" indent="-228583" defTabSz="949254">
              <a:defRPr sz="2400">
                <a:solidFill>
                  <a:schemeClr val="tx1"/>
                </a:solidFill>
                <a:latin typeface="Times" panose="02020603060405020304" pitchFamily="18" charset="0"/>
              </a:defRPr>
            </a:lvl5pPr>
            <a:lvl6pPr marL="2514414" indent="-228583" defTabSz="949254" eaLnBrk="0" fontAlgn="base" hangingPunct="0">
              <a:spcBef>
                <a:spcPct val="0"/>
              </a:spcBef>
              <a:spcAft>
                <a:spcPct val="0"/>
              </a:spcAft>
              <a:defRPr sz="2400">
                <a:solidFill>
                  <a:schemeClr val="tx1"/>
                </a:solidFill>
                <a:latin typeface="Times" panose="02020603060405020304" pitchFamily="18" charset="0"/>
              </a:defRPr>
            </a:lvl6pPr>
            <a:lvl7pPr marL="2971579" indent="-228583" defTabSz="949254" eaLnBrk="0" fontAlgn="base" hangingPunct="0">
              <a:spcBef>
                <a:spcPct val="0"/>
              </a:spcBef>
              <a:spcAft>
                <a:spcPct val="0"/>
              </a:spcAft>
              <a:defRPr sz="2400">
                <a:solidFill>
                  <a:schemeClr val="tx1"/>
                </a:solidFill>
                <a:latin typeface="Times" panose="02020603060405020304" pitchFamily="18" charset="0"/>
              </a:defRPr>
            </a:lvl7pPr>
            <a:lvl8pPr marL="3428746" indent="-228583" defTabSz="949254" eaLnBrk="0" fontAlgn="base" hangingPunct="0">
              <a:spcBef>
                <a:spcPct val="0"/>
              </a:spcBef>
              <a:spcAft>
                <a:spcPct val="0"/>
              </a:spcAft>
              <a:defRPr sz="2400">
                <a:solidFill>
                  <a:schemeClr val="tx1"/>
                </a:solidFill>
                <a:latin typeface="Times" panose="02020603060405020304" pitchFamily="18" charset="0"/>
              </a:defRPr>
            </a:lvl8pPr>
            <a:lvl9pPr marL="3885912" indent="-228583" defTabSz="949254" eaLnBrk="0" fontAlgn="base" hangingPunct="0">
              <a:spcBef>
                <a:spcPct val="0"/>
              </a:spcBef>
              <a:spcAft>
                <a:spcPct val="0"/>
              </a:spcAft>
              <a:defRPr sz="2400">
                <a:solidFill>
                  <a:schemeClr val="tx1"/>
                </a:solidFill>
                <a:latin typeface="Times" panose="02020603060405020304" pitchFamily="18" charset="0"/>
              </a:defRPr>
            </a:lvl9pPr>
          </a:lstStyle>
          <a:p>
            <a:fld id="{94448296-1F62-4828-8D69-ACFCF68D51C3}" type="slidenum">
              <a:rPr lang="fr-FR" altLang="de-DE" sz="1200">
                <a:latin typeface="Times New Roman" panose="02020603050405020304" pitchFamily="18" charset="0"/>
              </a:rPr>
              <a:pPr/>
              <a:t>22</a:t>
            </a:fld>
            <a:endParaRPr lang="fr-FR" altLang="de-DE"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3268663" y="511175"/>
            <a:ext cx="3397250" cy="2547938"/>
          </a:xfrm>
          <a:ln/>
        </p:spPr>
      </p:sp>
      <p:sp>
        <p:nvSpPr>
          <p:cNvPr id="112644" name="Rectangle 3"/>
          <p:cNvSpPr>
            <a:spLocks noGrp="1" noChangeArrowheads="1"/>
          </p:cNvSpPr>
          <p:nvPr>
            <p:ph type="body" idx="1"/>
          </p:nvPr>
        </p:nvSpPr>
        <p:spPr>
          <a:xfrm>
            <a:off x="993935" y="3228977"/>
            <a:ext cx="7940357"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mtClean="0"/>
              <a:t>Der Verfassungsvorschlag wurde 1848 der Volksabstimmung unterbreitet. </a:t>
            </a:r>
          </a:p>
          <a:p>
            <a:pPr eaLnBrk="1" hangingPunct="1"/>
            <a:endParaRPr lang="de-CH" altLang="de-DE" smtClean="0"/>
          </a:p>
          <a:p>
            <a:pPr eaLnBrk="1" hangingPunct="1"/>
            <a:r>
              <a:rPr lang="de-CH" altLang="de-DE" smtClean="0"/>
              <a:t>Gabe es hier nicht einen Trick? -&gt; Linder, S. 29.</a:t>
            </a:r>
          </a:p>
          <a:p>
            <a:pPr eaLnBrk="1" hangingPunct="1"/>
            <a:endParaRPr lang="de-CH" altLang="de-DE" smtClean="0"/>
          </a:p>
          <a:p>
            <a:pPr eaLnBrk="1" hangingPunct="1"/>
            <a:r>
              <a:rPr lang="de-CH" altLang="de-DE" smtClean="0"/>
              <a:t>Da es noch kein Schweizervolk gab, stimmten die Kantone im Rahmen ihrer eigenen politischen Ordnung darüber ab.</a:t>
            </a:r>
          </a:p>
          <a:p>
            <a:pPr eaLnBrk="1" hangingPunct="1"/>
            <a:endParaRPr lang="de-CH" altLang="de-DE" smtClean="0"/>
          </a:p>
          <a:p>
            <a:pPr eaLnBrk="1" hangingPunct="1">
              <a:buFontTx/>
              <a:buChar char="-"/>
            </a:pPr>
            <a:r>
              <a:rPr lang="de-CH" altLang="de-DE" smtClean="0"/>
              <a:t>In GR und FR entschied das Parlament im Namen des Volkes</a:t>
            </a:r>
          </a:p>
          <a:p>
            <a:pPr eaLnBrk="1" hangingPunct="1">
              <a:buFontTx/>
              <a:buChar char="-"/>
            </a:pPr>
            <a:endParaRPr lang="de-CH" altLang="de-DE" smtClean="0"/>
          </a:p>
          <a:p>
            <a:pPr eaLnBrk="1" hangingPunct="1">
              <a:buFontTx/>
              <a:buChar char="-"/>
            </a:pPr>
            <a:r>
              <a:rPr lang="de-CH" altLang="de-DE" smtClean="0"/>
              <a:t>In LU kam die Zustimmung deshalb zustande, weil die 30 Prozent Abstinenten den Ja-Stimmen zugerechnet wurden.</a:t>
            </a:r>
          </a:p>
          <a:p>
            <a:pPr eaLnBrk="1" hangingPunct="1">
              <a:buFontTx/>
              <a:buChar char="-"/>
            </a:pPr>
            <a:endParaRPr lang="de-CH" altLang="de-DE" smtClean="0"/>
          </a:p>
          <a:p>
            <a:pPr eaLnBrk="1" hangingPunct="1"/>
            <a:r>
              <a:rPr lang="de-CH" altLang="de-DE" smtClean="0"/>
              <a:t>Für den Zusammenschluss des Staatenbundes zum Bundesstaat wäre eigentlich die Zustimmung aller Stände notwendig gewesen. Die freisinnige Mehrheit definierte die Regeln jedoch anders und verlangten eine genügende Mehrheit. Nachdem zwei Drittel der Kantone zugestimmt hatten, gab die Tagsatzung bekannt, dass die neue Bundesverfassung angenommen war.</a:t>
            </a:r>
          </a:p>
          <a:p>
            <a:pPr eaLnBrk="1" hangingPunct="1"/>
            <a:endParaRPr lang="de-DE" altLang="de-DE" smtClean="0"/>
          </a:p>
        </p:txBody>
      </p:sp>
    </p:spTree>
    <p:extLst>
      <p:ext uri="{BB962C8B-B14F-4D97-AF65-F5344CB8AC3E}">
        <p14:creationId xmlns:p14="http://schemas.microsoft.com/office/powerpoint/2010/main" val="1265531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54">
              <a:defRPr sz="2400">
                <a:solidFill>
                  <a:schemeClr val="tx1"/>
                </a:solidFill>
                <a:latin typeface="Times" panose="02020603060405020304" pitchFamily="18" charset="0"/>
              </a:defRPr>
            </a:lvl1pPr>
            <a:lvl2pPr marL="742895" indent="-285729" defTabSz="949254">
              <a:defRPr sz="2400">
                <a:solidFill>
                  <a:schemeClr val="tx1"/>
                </a:solidFill>
                <a:latin typeface="Times" panose="02020603060405020304" pitchFamily="18" charset="0"/>
              </a:defRPr>
            </a:lvl2pPr>
            <a:lvl3pPr marL="1142915" indent="-228583" defTabSz="949254">
              <a:defRPr sz="2400">
                <a:solidFill>
                  <a:schemeClr val="tx1"/>
                </a:solidFill>
                <a:latin typeface="Times" panose="02020603060405020304" pitchFamily="18" charset="0"/>
              </a:defRPr>
            </a:lvl3pPr>
            <a:lvl4pPr marL="1600081" indent="-228583" defTabSz="949254">
              <a:defRPr sz="2400">
                <a:solidFill>
                  <a:schemeClr val="tx1"/>
                </a:solidFill>
                <a:latin typeface="Times" panose="02020603060405020304" pitchFamily="18" charset="0"/>
              </a:defRPr>
            </a:lvl4pPr>
            <a:lvl5pPr marL="2057248" indent="-228583" defTabSz="949254">
              <a:defRPr sz="2400">
                <a:solidFill>
                  <a:schemeClr val="tx1"/>
                </a:solidFill>
                <a:latin typeface="Times" panose="02020603060405020304" pitchFamily="18" charset="0"/>
              </a:defRPr>
            </a:lvl5pPr>
            <a:lvl6pPr marL="2514414" indent="-228583" defTabSz="949254" eaLnBrk="0" fontAlgn="base" hangingPunct="0">
              <a:spcBef>
                <a:spcPct val="0"/>
              </a:spcBef>
              <a:spcAft>
                <a:spcPct val="0"/>
              </a:spcAft>
              <a:defRPr sz="2400">
                <a:solidFill>
                  <a:schemeClr val="tx1"/>
                </a:solidFill>
                <a:latin typeface="Times" panose="02020603060405020304" pitchFamily="18" charset="0"/>
              </a:defRPr>
            </a:lvl6pPr>
            <a:lvl7pPr marL="2971579" indent="-228583" defTabSz="949254" eaLnBrk="0" fontAlgn="base" hangingPunct="0">
              <a:spcBef>
                <a:spcPct val="0"/>
              </a:spcBef>
              <a:spcAft>
                <a:spcPct val="0"/>
              </a:spcAft>
              <a:defRPr sz="2400">
                <a:solidFill>
                  <a:schemeClr val="tx1"/>
                </a:solidFill>
                <a:latin typeface="Times" panose="02020603060405020304" pitchFamily="18" charset="0"/>
              </a:defRPr>
            </a:lvl7pPr>
            <a:lvl8pPr marL="3428746" indent="-228583" defTabSz="949254" eaLnBrk="0" fontAlgn="base" hangingPunct="0">
              <a:spcBef>
                <a:spcPct val="0"/>
              </a:spcBef>
              <a:spcAft>
                <a:spcPct val="0"/>
              </a:spcAft>
              <a:defRPr sz="2400">
                <a:solidFill>
                  <a:schemeClr val="tx1"/>
                </a:solidFill>
                <a:latin typeface="Times" panose="02020603060405020304" pitchFamily="18" charset="0"/>
              </a:defRPr>
            </a:lvl8pPr>
            <a:lvl9pPr marL="3885912" indent="-228583" defTabSz="949254" eaLnBrk="0" fontAlgn="base" hangingPunct="0">
              <a:spcBef>
                <a:spcPct val="0"/>
              </a:spcBef>
              <a:spcAft>
                <a:spcPct val="0"/>
              </a:spcAft>
              <a:defRPr sz="2400">
                <a:solidFill>
                  <a:schemeClr val="tx1"/>
                </a:solidFill>
                <a:latin typeface="Times" panose="02020603060405020304" pitchFamily="18" charset="0"/>
              </a:defRPr>
            </a:lvl9pPr>
          </a:lstStyle>
          <a:p>
            <a:fld id="{050CA460-16C6-41C8-9D10-2B788F0E0BC4}" type="slidenum">
              <a:rPr lang="fr-FR" altLang="de-DE" sz="1200">
                <a:latin typeface="Times New Roman" panose="02020603050405020304" pitchFamily="18" charset="0"/>
              </a:rPr>
              <a:pPr/>
              <a:t>23</a:t>
            </a:fld>
            <a:endParaRPr lang="fr-FR" altLang="de-DE"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xfrm>
            <a:off x="3268663" y="511175"/>
            <a:ext cx="3397250" cy="2547938"/>
          </a:xfrm>
          <a:ln/>
        </p:spPr>
      </p:sp>
      <p:sp>
        <p:nvSpPr>
          <p:cNvPr id="114692" name="Rectangle 3"/>
          <p:cNvSpPr>
            <a:spLocks noGrp="1" noChangeArrowheads="1"/>
          </p:cNvSpPr>
          <p:nvPr>
            <p:ph type="body" idx="1"/>
          </p:nvPr>
        </p:nvSpPr>
        <p:spPr>
          <a:xfrm>
            <a:off x="993935" y="3228977"/>
            <a:ext cx="7940357"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386361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lienbildplatzhalter 1"/>
          <p:cNvSpPr>
            <a:spLocks noGrp="1" noRot="1" noChangeAspect="1" noTextEdit="1"/>
          </p:cNvSpPr>
          <p:nvPr>
            <p:ph type="sldImg"/>
          </p:nvPr>
        </p:nvSpPr>
        <p:spPr>
          <a:ln/>
        </p:spPr>
      </p:sp>
      <p:sp>
        <p:nvSpPr>
          <p:cNvPr id="1402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402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itchFamily="18" charset="0"/>
              </a:defRPr>
            </a:lvl1pPr>
            <a:lvl2pPr marL="716745" indent="-275672">
              <a:defRPr sz="2700">
                <a:solidFill>
                  <a:schemeClr val="tx1"/>
                </a:solidFill>
                <a:latin typeface="Times" pitchFamily="18" charset="0"/>
              </a:defRPr>
            </a:lvl2pPr>
            <a:lvl3pPr marL="1102684" indent="-220537">
              <a:defRPr sz="2700">
                <a:solidFill>
                  <a:schemeClr val="tx1"/>
                </a:solidFill>
                <a:latin typeface="Times" pitchFamily="18" charset="0"/>
              </a:defRPr>
            </a:lvl3pPr>
            <a:lvl4pPr marL="1543759" indent="-220537">
              <a:defRPr sz="2700">
                <a:solidFill>
                  <a:schemeClr val="tx1"/>
                </a:solidFill>
                <a:latin typeface="Times" pitchFamily="18" charset="0"/>
              </a:defRPr>
            </a:lvl4pPr>
            <a:lvl5pPr marL="1984833" indent="-220537">
              <a:defRPr sz="2700">
                <a:solidFill>
                  <a:schemeClr val="tx1"/>
                </a:solidFill>
                <a:latin typeface="Times" pitchFamily="18" charset="0"/>
              </a:defRPr>
            </a:lvl5pPr>
            <a:lvl6pPr marL="2425906" indent="-220537" algn="r" eaLnBrk="0" fontAlgn="base" hangingPunct="0">
              <a:spcBef>
                <a:spcPct val="0"/>
              </a:spcBef>
              <a:spcAft>
                <a:spcPct val="0"/>
              </a:spcAft>
              <a:defRPr sz="2700">
                <a:solidFill>
                  <a:schemeClr val="tx1"/>
                </a:solidFill>
                <a:latin typeface="Times" pitchFamily="18" charset="0"/>
              </a:defRPr>
            </a:lvl6pPr>
            <a:lvl7pPr marL="2866980" indent="-220537" algn="r" eaLnBrk="0" fontAlgn="base" hangingPunct="0">
              <a:spcBef>
                <a:spcPct val="0"/>
              </a:spcBef>
              <a:spcAft>
                <a:spcPct val="0"/>
              </a:spcAft>
              <a:defRPr sz="2700">
                <a:solidFill>
                  <a:schemeClr val="tx1"/>
                </a:solidFill>
                <a:latin typeface="Times" pitchFamily="18" charset="0"/>
              </a:defRPr>
            </a:lvl7pPr>
            <a:lvl8pPr marL="3308054" indent="-220537" algn="r" eaLnBrk="0" fontAlgn="base" hangingPunct="0">
              <a:spcBef>
                <a:spcPct val="0"/>
              </a:spcBef>
              <a:spcAft>
                <a:spcPct val="0"/>
              </a:spcAft>
              <a:defRPr sz="2700">
                <a:solidFill>
                  <a:schemeClr val="tx1"/>
                </a:solidFill>
                <a:latin typeface="Times" pitchFamily="18" charset="0"/>
              </a:defRPr>
            </a:lvl8pPr>
            <a:lvl9pPr marL="3749128" indent="-220537" algn="r" eaLnBrk="0" fontAlgn="base" hangingPunct="0">
              <a:spcBef>
                <a:spcPct val="0"/>
              </a:spcBef>
              <a:spcAft>
                <a:spcPct val="0"/>
              </a:spcAft>
              <a:defRPr sz="2700">
                <a:solidFill>
                  <a:schemeClr val="tx1"/>
                </a:solidFill>
                <a:latin typeface="Times" pitchFamily="18" charset="0"/>
              </a:defRPr>
            </a:lvl9pPr>
          </a:lstStyle>
          <a:p>
            <a:fld id="{96BDE468-2D9E-428A-9C12-B7568076D8BC}" type="slidenum">
              <a:rPr lang="fr-FR" altLang="de-DE" sz="1200">
                <a:latin typeface="Times New Roman" pitchFamily="18" charset="0"/>
              </a:rPr>
              <a:pPr/>
              <a:t>25</a:t>
            </a:fld>
            <a:endParaRPr lang="fr-FR" altLang="de-DE" sz="1200">
              <a:latin typeface="Times New Roman" pitchFamily="18" charset="0"/>
            </a:endParaRPr>
          </a:p>
        </p:txBody>
      </p:sp>
    </p:spTree>
    <p:extLst>
      <p:ext uri="{BB962C8B-B14F-4D97-AF65-F5344CB8AC3E}">
        <p14:creationId xmlns:p14="http://schemas.microsoft.com/office/powerpoint/2010/main" val="167858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74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004">
              <a:defRPr sz="2300">
                <a:solidFill>
                  <a:schemeClr val="tx1"/>
                </a:solidFill>
                <a:latin typeface="Times" panose="02020603060405020304" pitchFamily="18" charset="0"/>
              </a:defRPr>
            </a:lvl1pPr>
            <a:lvl2pPr marL="716872" indent="-275720" defTabSz="916004">
              <a:defRPr sz="2300">
                <a:solidFill>
                  <a:schemeClr val="tx1"/>
                </a:solidFill>
                <a:latin typeface="Times" panose="02020603060405020304" pitchFamily="18" charset="0"/>
              </a:defRPr>
            </a:lvl2pPr>
            <a:lvl3pPr marL="1102881" indent="-220576" defTabSz="916004">
              <a:defRPr sz="2300">
                <a:solidFill>
                  <a:schemeClr val="tx1"/>
                </a:solidFill>
                <a:latin typeface="Times" panose="02020603060405020304" pitchFamily="18" charset="0"/>
              </a:defRPr>
            </a:lvl3pPr>
            <a:lvl4pPr marL="1544033" indent="-220576" defTabSz="916004">
              <a:defRPr sz="2300">
                <a:solidFill>
                  <a:schemeClr val="tx1"/>
                </a:solidFill>
                <a:latin typeface="Times" panose="02020603060405020304" pitchFamily="18" charset="0"/>
              </a:defRPr>
            </a:lvl4pPr>
            <a:lvl5pPr marL="1985185" indent="-220576" defTabSz="916004">
              <a:defRPr sz="2300">
                <a:solidFill>
                  <a:schemeClr val="tx1"/>
                </a:solidFill>
                <a:latin typeface="Times" panose="02020603060405020304" pitchFamily="18" charset="0"/>
              </a:defRPr>
            </a:lvl5pPr>
            <a:lvl6pPr marL="2426338" indent="-220576" defTabSz="916004" eaLnBrk="0" fontAlgn="base" hangingPunct="0">
              <a:spcBef>
                <a:spcPct val="0"/>
              </a:spcBef>
              <a:spcAft>
                <a:spcPct val="0"/>
              </a:spcAft>
              <a:defRPr sz="2300">
                <a:solidFill>
                  <a:schemeClr val="tx1"/>
                </a:solidFill>
                <a:latin typeface="Times" panose="02020603060405020304" pitchFamily="18" charset="0"/>
              </a:defRPr>
            </a:lvl6pPr>
            <a:lvl7pPr marL="2867490" indent="-220576" defTabSz="916004" eaLnBrk="0" fontAlgn="base" hangingPunct="0">
              <a:spcBef>
                <a:spcPct val="0"/>
              </a:spcBef>
              <a:spcAft>
                <a:spcPct val="0"/>
              </a:spcAft>
              <a:defRPr sz="2300">
                <a:solidFill>
                  <a:schemeClr val="tx1"/>
                </a:solidFill>
                <a:latin typeface="Times" panose="02020603060405020304" pitchFamily="18" charset="0"/>
              </a:defRPr>
            </a:lvl7pPr>
            <a:lvl8pPr marL="3308642" indent="-220576" defTabSz="916004" eaLnBrk="0" fontAlgn="base" hangingPunct="0">
              <a:spcBef>
                <a:spcPct val="0"/>
              </a:spcBef>
              <a:spcAft>
                <a:spcPct val="0"/>
              </a:spcAft>
              <a:defRPr sz="2300">
                <a:solidFill>
                  <a:schemeClr val="tx1"/>
                </a:solidFill>
                <a:latin typeface="Times" panose="02020603060405020304" pitchFamily="18" charset="0"/>
              </a:defRPr>
            </a:lvl8pPr>
            <a:lvl9pPr marL="3749794" indent="-220576" defTabSz="916004" eaLnBrk="0" fontAlgn="base" hangingPunct="0">
              <a:spcBef>
                <a:spcPct val="0"/>
              </a:spcBef>
              <a:spcAft>
                <a:spcPct val="0"/>
              </a:spcAft>
              <a:defRPr sz="2300">
                <a:solidFill>
                  <a:schemeClr val="tx1"/>
                </a:solidFill>
                <a:latin typeface="Times" panose="02020603060405020304" pitchFamily="18" charset="0"/>
              </a:defRPr>
            </a:lvl9pPr>
          </a:lstStyle>
          <a:p>
            <a:fld id="{B69D837B-3005-40E2-B1DC-FE598C74C506}" type="slidenum">
              <a:rPr lang="fr-FR" altLang="de-DE" sz="1200">
                <a:latin typeface="Times New Roman" panose="02020603050405020304" pitchFamily="18" charset="0"/>
              </a:rPr>
              <a:pPr/>
              <a:t>3</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98057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charset="0"/>
              </a:defRPr>
            </a:lvl1pPr>
            <a:lvl2pPr marL="716745" indent="-275672">
              <a:defRPr sz="2700">
                <a:solidFill>
                  <a:schemeClr val="tx1"/>
                </a:solidFill>
                <a:latin typeface="Times" charset="0"/>
              </a:defRPr>
            </a:lvl2pPr>
            <a:lvl3pPr marL="1102684" indent="-220537">
              <a:defRPr sz="2700">
                <a:solidFill>
                  <a:schemeClr val="tx1"/>
                </a:solidFill>
                <a:latin typeface="Times" charset="0"/>
              </a:defRPr>
            </a:lvl3pPr>
            <a:lvl4pPr marL="1543759" indent="-220537">
              <a:defRPr sz="2700">
                <a:solidFill>
                  <a:schemeClr val="tx1"/>
                </a:solidFill>
                <a:latin typeface="Times" charset="0"/>
              </a:defRPr>
            </a:lvl4pPr>
            <a:lvl5pPr marL="1984833" indent="-220537">
              <a:defRPr sz="2700">
                <a:solidFill>
                  <a:schemeClr val="tx1"/>
                </a:solidFill>
                <a:latin typeface="Times" charset="0"/>
              </a:defRPr>
            </a:lvl5pPr>
            <a:lvl6pPr marL="2425906" indent="-220537" algn="r" eaLnBrk="0" fontAlgn="base" hangingPunct="0">
              <a:spcBef>
                <a:spcPct val="0"/>
              </a:spcBef>
              <a:spcAft>
                <a:spcPct val="0"/>
              </a:spcAft>
              <a:defRPr sz="2700">
                <a:solidFill>
                  <a:schemeClr val="tx1"/>
                </a:solidFill>
                <a:latin typeface="Times" charset="0"/>
              </a:defRPr>
            </a:lvl6pPr>
            <a:lvl7pPr marL="2866980" indent="-220537" algn="r" eaLnBrk="0" fontAlgn="base" hangingPunct="0">
              <a:spcBef>
                <a:spcPct val="0"/>
              </a:spcBef>
              <a:spcAft>
                <a:spcPct val="0"/>
              </a:spcAft>
              <a:defRPr sz="2700">
                <a:solidFill>
                  <a:schemeClr val="tx1"/>
                </a:solidFill>
                <a:latin typeface="Times" charset="0"/>
              </a:defRPr>
            </a:lvl7pPr>
            <a:lvl8pPr marL="3308054" indent="-220537" algn="r" eaLnBrk="0" fontAlgn="base" hangingPunct="0">
              <a:spcBef>
                <a:spcPct val="0"/>
              </a:spcBef>
              <a:spcAft>
                <a:spcPct val="0"/>
              </a:spcAft>
              <a:defRPr sz="2700">
                <a:solidFill>
                  <a:schemeClr val="tx1"/>
                </a:solidFill>
                <a:latin typeface="Times" charset="0"/>
              </a:defRPr>
            </a:lvl8pPr>
            <a:lvl9pPr marL="3749128" indent="-220537" algn="r" eaLnBrk="0" fontAlgn="base" hangingPunct="0">
              <a:spcBef>
                <a:spcPct val="0"/>
              </a:spcBef>
              <a:spcAft>
                <a:spcPct val="0"/>
              </a:spcAft>
              <a:defRPr sz="2700">
                <a:solidFill>
                  <a:schemeClr val="tx1"/>
                </a:solidFill>
                <a:latin typeface="Times" charset="0"/>
              </a:defRPr>
            </a:lvl9pPr>
          </a:lstStyle>
          <a:p>
            <a:fld id="{2BE38024-4996-4D39-AECE-F241E0D6F565}" type="slidenum">
              <a:rPr lang="de-DE" altLang="fr-FR" sz="1200">
                <a:latin typeface="Times New Roman" pitchFamily="18" charset="0"/>
              </a:rPr>
              <a:pPr/>
              <a:t>26</a:t>
            </a:fld>
            <a:endParaRPr lang="de-DE" altLang="fr-FR" sz="1200">
              <a:latin typeface="Times New Roman" pitchFamily="18"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fr-FR" smtClean="0"/>
          </a:p>
        </p:txBody>
      </p:sp>
    </p:spTree>
    <p:extLst>
      <p:ext uri="{BB962C8B-B14F-4D97-AF65-F5344CB8AC3E}">
        <p14:creationId xmlns:p14="http://schemas.microsoft.com/office/powerpoint/2010/main" val="3534168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lienbildplatzhalter 1"/>
          <p:cNvSpPr>
            <a:spLocks noGrp="1" noRot="1" noChangeAspect="1" noTextEdit="1"/>
          </p:cNvSpPr>
          <p:nvPr>
            <p:ph type="sldImg"/>
          </p:nvPr>
        </p:nvSpPr>
        <p:spPr>
          <a:ln/>
        </p:spPr>
      </p:sp>
      <p:sp>
        <p:nvSpPr>
          <p:cNvPr id="143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fr-FR" smtClean="0"/>
          </a:p>
        </p:txBody>
      </p:sp>
      <p:sp>
        <p:nvSpPr>
          <p:cNvPr id="143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charset="0"/>
              </a:defRPr>
            </a:lvl1pPr>
            <a:lvl2pPr marL="716745" indent="-275672">
              <a:defRPr sz="2700">
                <a:solidFill>
                  <a:schemeClr val="tx1"/>
                </a:solidFill>
                <a:latin typeface="Times" charset="0"/>
              </a:defRPr>
            </a:lvl2pPr>
            <a:lvl3pPr marL="1102684" indent="-220537">
              <a:defRPr sz="2700">
                <a:solidFill>
                  <a:schemeClr val="tx1"/>
                </a:solidFill>
                <a:latin typeface="Times" charset="0"/>
              </a:defRPr>
            </a:lvl3pPr>
            <a:lvl4pPr marL="1543759" indent="-220537">
              <a:defRPr sz="2700">
                <a:solidFill>
                  <a:schemeClr val="tx1"/>
                </a:solidFill>
                <a:latin typeface="Times" charset="0"/>
              </a:defRPr>
            </a:lvl4pPr>
            <a:lvl5pPr marL="1984833" indent="-220537">
              <a:defRPr sz="2700">
                <a:solidFill>
                  <a:schemeClr val="tx1"/>
                </a:solidFill>
                <a:latin typeface="Times" charset="0"/>
              </a:defRPr>
            </a:lvl5pPr>
            <a:lvl6pPr marL="2425906" indent="-220537" algn="r" eaLnBrk="0" fontAlgn="base" hangingPunct="0">
              <a:spcBef>
                <a:spcPct val="0"/>
              </a:spcBef>
              <a:spcAft>
                <a:spcPct val="0"/>
              </a:spcAft>
              <a:defRPr sz="2700">
                <a:solidFill>
                  <a:schemeClr val="tx1"/>
                </a:solidFill>
                <a:latin typeface="Times" charset="0"/>
              </a:defRPr>
            </a:lvl6pPr>
            <a:lvl7pPr marL="2866980" indent="-220537" algn="r" eaLnBrk="0" fontAlgn="base" hangingPunct="0">
              <a:spcBef>
                <a:spcPct val="0"/>
              </a:spcBef>
              <a:spcAft>
                <a:spcPct val="0"/>
              </a:spcAft>
              <a:defRPr sz="2700">
                <a:solidFill>
                  <a:schemeClr val="tx1"/>
                </a:solidFill>
                <a:latin typeface="Times" charset="0"/>
              </a:defRPr>
            </a:lvl7pPr>
            <a:lvl8pPr marL="3308054" indent="-220537" algn="r" eaLnBrk="0" fontAlgn="base" hangingPunct="0">
              <a:spcBef>
                <a:spcPct val="0"/>
              </a:spcBef>
              <a:spcAft>
                <a:spcPct val="0"/>
              </a:spcAft>
              <a:defRPr sz="2700">
                <a:solidFill>
                  <a:schemeClr val="tx1"/>
                </a:solidFill>
                <a:latin typeface="Times" charset="0"/>
              </a:defRPr>
            </a:lvl8pPr>
            <a:lvl9pPr marL="3749128" indent="-220537" algn="r" eaLnBrk="0" fontAlgn="base" hangingPunct="0">
              <a:spcBef>
                <a:spcPct val="0"/>
              </a:spcBef>
              <a:spcAft>
                <a:spcPct val="0"/>
              </a:spcAft>
              <a:defRPr sz="2700">
                <a:solidFill>
                  <a:schemeClr val="tx1"/>
                </a:solidFill>
                <a:latin typeface="Times" charset="0"/>
              </a:defRPr>
            </a:lvl9pPr>
          </a:lstStyle>
          <a:p>
            <a:fld id="{D05E7CA0-11A5-4C35-8A71-B4E28D898249}" type="slidenum">
              <a:rPr lang="fr-FR" altLang="fr-FR" sz="1200">
                <a:latin typeface="Times New Roman" pitchFamily="18" charset="0"/>
              </a:rPr>
              <a:pPr/>
              <a:t>28</a:t>
            </a:fld>
            <a:endParaRPr lang="fr-FR" altLang="fr-FR" sz="1200">
              <a:latin typeface="Times New Roman" pitchFamily="18" charset="0"/>
            </a:endParaRPr>
          </a:p>
        </p:txBody>
      </p:sp>
    </p:spTree>
    <p:extLst>
      <p:ext uri="{BB962C8B-B14F-4D97-AF65-F5344CB8AC3E}">
        <p14:creationId xmlns:p14="http://schemas.microsoft.com/office/powerpoint/2010/main" val="2528570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bildplatzhalter 1"/>
          <p:cNvSpPr>
            <a:spLocks noGrp="1" noRot="1" noChangeAspect="1" noTextEdit="1"/>
          </p:cNvSpPr>
          <p:nvPr>
            <p:ph type="sldImg"/>
          </p:nvPr>
        </p:nvSpPr>
        <p:spPr>
          <a:ln/>
        </p:spPr>
      </p:sp>
      <p:sp>
        <p:nvSpPr>
          <p:cNvPr id="1280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280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60405020304" pitchFamily="18" charset="0"/>
              </a:defRPr>
            </a:lvl1pPr>
            <a:lvl2pPr marL="742895" indent="-285729">
              <a:defRPr sz="2800">
                <a:solidFill>
                  <a:schemeClr val="tx1"/>
                </a:solidFill>
                <a:latin typeface="Times" panose="02020603060405020304" pitchFamily="18" charset="0"/>
              </a:defRPr>
            </a:lvl2pPr>
            <a:lvl3pPr marL="1142915" indent="-228583">
              <a:defRPr sz="2800">
                <a:solidFill>
                  <a:schemeClr val="tx1"/>
                </a:solidFill>
                <a:latin typeface="Times" panose="02020603060405020304" pitchFamily="18" charset="0"/>
              </a:defRPr>
            </a:lvl3pPr>
            <a:lvl4pPr marL="1600081" indent="-228583">
              <a:defRPr sz="2800">
                <a:solidFill>
                  <a:schemeClr val="tx1"/>
                </a:solidFill>
                <a:latin typeface="Times" panose="02020603060405020304" pitchFamily="18" charset="0"/>
              </a:defRPr>
            </a:lvl4pPr>
            <a:lvl5pPr marL="2057248" indent="-228583">
              <a:defRPr sz="2800">
                <a:solidFill>
                  <a:schemeClr val="tx1"/>
                </a:solidFill>
                <a:latin typeface="Times" panose="02020603060405020304" pitchFamily="18" charset="0"/>
              </a:defRPr>
            </a:lvl5pPr>
            <a:lvl6pPr marL="2514414" indent="-228583" algn="r" eaLnBrk="0" fontAlgn="base" hangingPunct="0">
              <a:spcBef>
                <a:spcPct val="0"/>
              </a:spcBef>
              <a:spcAft>
                <a:spcPct val="0"/>
              </a:spcAft>
              <a:defRPr sz="2800">
                <a:solidFill>
                  <a:schemeClr val="tx1"/>
                </a:solidFill>
                <a:latin typeface="Times" panose="02020603060405020304" pitchFamily="18" charset="0"/>
              </a:defRPr>
            </a:lvl6pPr>
            <a:lvl7pPr marL="2971579" indent="-228583" algn="r" eaLnBrk="0" fontAlgn="base" hangingPunct="0">
              <a:spcBef>
                <a:spcPct val="0"/>
              </a:spcBef>
              <a:spcAft>
                <a:spcPct val="0"/>
              </a:spcAft>
              <a:defRPr sz="2800">
                <a:solidFill>
                  <a:schemeClr val="tx1"/>
                </a:solidFill>
                <a:latin typeface="Times" panose="02020603060405020304" pitchFamily="18" charset="0"/>
              </a:defRPr>
            </a:lvl7pPr>
            <a:lvl8pPr marL="3428746" indent="-228583" algn="r" eaLnBrk="0" fontAlgn="base" hangingPunct="0">
              <a:spcBef>
                <a:spcPct val="0"/>
              </a:spcBef>
              <a:spcAft>
                <a:spcPct val="0"/>
              </a:spcAft>
              <a:defRPr sz="2800">
                <a:solidFill>
                  <a:schemeClr val="tx1"/>
                </a:solidFill>
                <a:latin typeface="Times" panose="02020603060405020304" pitchFamily="18" charset="0"/>
              </a:defRPr>
            </a:lvl8pPr>
            <a:lvl9pPr marL="3885912" indent="-228583" algn="r" eaLnBrk="0" fontAlgn="base" hangingPunct="0">
              <a:spcBef>
                <a:spcPct val="0"/>
              </a:spcBef>
              <a:spcAft>
                <a:spcPct val="0"/>
              </a:spcAft>
              <a:defRPr sz="2800">
                <a:solidFill>
                  <a:schemeClr val="tx1"/>
                </a:solidFill>
                <a:latin typeface="Times" panose="02020603060405020304" pitchFamily="18" charset="0"/>
              </a:defRPr>
            </a:lvl9pPr>
          </a:lstStyle>
          <a:p>
            <a:fld id="{50CFAB83-A0BC-487B-8438-F7B6211FA921}" type="slidenum">
              <a:rPr lang="fr-FR" altLang="de-DE" sz="1200">
                <a:latin typeface="Times New Roman" panose="02020603050405020304" pitchFamily="18" charset="0"/>
              </a:rPr>
              <a:pPr/>
              <a:t>39</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859197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4B0FBA6-DC4F-4BFA-BAF3-76DB36B934A7}" type="slidenum">
              <a:rPr lang="fr-FR" altLang="fr-FR" smtClean="0"/>
              <a:pPr/>
              <a:t>40</a:t>
            </a:fld>
            <a:endParaRPr lang="fr-FR" altLang="fr-FR"/>
          </a:p>
        </p:txBody>
      </p:sp>
    </p:spTree>
    <p:extLst>
      <p:ext uri="{BB962C8B-B14F-4D97-AF65-F5344CB8AC3E}">
        <p14:creationId xmlns:p14="http://schemas.microsoft.com/office/powerpoint/2010/main" val="1889334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ln/>
        </p:spPr>
      </p:sp>
      <p:sp>
        <p:nvSpPr>
          <p:cNvPr id="1290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290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60405020304" pitchFamily="18" charset="0"/>
              </a:defRPr>
            </a:lvl1pPr>
            <a:lvl2pPr marL="742895" indent="-285729">
              <a:defRPr sz="2800">
                <a:solidFill>
                  <a:schemeClr val="tx1"/>
                </a:solidFill>
                <a:latin typeface="Times" panose="02020603060405020304" pitchFamily="18" charset="0"/>
              </a:defRPr>
            </a:lvl2pPr>
            <a:lvl3pPr marL="1142915" indent="-228583">
              <a:defRPr sz="2800">
                <a:solidFill>
                  <a:schemeClr val="tx1"/>
                </a:solidFill>
                <a:latin typeface="Times" panose="02020603060405020304" pitchFamily="18" charset="0"/>
              </a:defRPr>
            </a:lvl3pPr>
            <a:lvl4pPr marL="1600081" indent="-228583">
              <a:defRPr sz="2800">
                <a:solidFill>
                  <a:schemeClr val="tx1"/>
                </a:solidFill>
                <a:latin typeface="Times" panose="02020603060405020304" pitchFamily="18" charset="0"/>
              </a:defRPr>
            </a:lvl4pPr>
            <a:lvl5pPr marL="2057248" indent="-228583">
              <a:defRPr sz="2800">
                <a:solidFill>
                  <a:schemeClr val="tx1"/>
                </a:solidFill>
                <a:latin typeface="Times" panose="02020603060405020304" pitchFamily="18" charset="0"/>
              </a:defRPr>
            </a:lvl5pPr>
            <a:lvl6pPr marL="2514414" indent="-228583" algn="r" eaLnBrk="0" fontAlgn="base" hangingPunct="0">
              <a:spcBef>
                <a:spcPct val="0"/>
              </a:spcBef>
              <a:spcAft>
                <a:spcPct val="0"/>
              </a:spcAft>
              <a:defRPr sz="2800">
                <a:solidFill>
                  <a:schemeClr val="tx1"/>
                </a:solidFill>
                <a:latin typeface="Times" panose="02020603060405020304" pitchFamily="18" charset="0"/>
              </a:defRPr>
            </a:lvl6pPr>
            <a:lvl7pPr marL="2971579" indent="-228583" algn="r" eaLnBrk="0" fontAlgn="base" hangingPunct="0">
              <a:spcBef>
                <a:spcPct val="0"/>
              </a:spcBef>
              <a:spcAft>
                <a:spcPct val="0"/>
              </a:spcAft>
              <a:defRPr sz="2800">
                <a:solidFill>
                  <a:schemeClr val="tx1"/>
                </a:solidFill>
                <a:latin typeface="Times" panose="02020603060405020304" pitchFamily="18" charset="0"/>
              </a:defRPr>
            </a:lvl7pPr>
            <a:lvl8pPr marL="3428746" indent="-228583" algn="r" eaLnBrk="0" fontAlgn="base" hangingPunct="0">
              <a:spcBef>
                <a:spcPct val="0"/>
              </a:spcBef>
              <a:spcAft>
                <a:spcPct val="0"/>
              </a:spcAft>
              <a:defRPr sz="2800">
                <a:solidFill>
                  <a:schemeClr val="tx1"/>
                </a:solidFill>
                <a:latin typeface="Times" panose="02020603060405020304" pitchFamily="18" charset="0"/>
              </a:defRPr>
            </a:lvl8pPr>
            <a:lvl9pPr marL="3885912" indent="-228583" algn="r" eaLnBrk="0" fontAlgn="base" hangingPunct="0">
              <a:spcBef>
                <a:spcPct val="0"/>
              </a:spcBef>
              <a:spcAft>
                <a:spcPct val="0"/>
              </a:spcAft>
              <a:defRPr sz="2800">
                <a:solidFill>
                  <a:schemeClr val="tx1"/>
                </a:solidFill>
                <a:latin typeface="Times" panose="02020603060405020304" pitchFamily="18" charset="0"/>
              </a:defRPr>
            </a:lvl9pPr>
          </a:lstStyle>
          <a:p>
            <a:fld id="{BCF5839A-6923-41CC-97FF-FDF89896B4DB}" type="slidenum">
              <a:rPr lang="fr-FR" altLang="de-DE" sz="1200">
                <a:latin typeface="Times New Roman" panose="02020603050405020304" pitchFamily="18" charset="0"/>
              </a:rPr>
              <a:pPr/>
              <a:t>41</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671049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anose="02020603060405020304" pitchFamily="18" charset="0"/>
              </a:defRPr>
            </a:lvl1pPr>
            <a:lvl2pPr marL="716872" indent="-275720">
              <a:defRPr sz="2700">
                <a:solidFill>
                  <a:schemeClr val="tx1"/>
                </a:solidFill>
                <a:latin typeface="Times" panose="02020603060405020304" pitchFamily="18" charset="0"/>
              </a:defRPr>
            </a:lvl2pPr>
            <a:lvl3pPr marL="1102881" indent="-220576">
              <a:defRPr sz="2700">
                <a:solidFill>
                  <a:schemeClr val="tx1"/>
                </a:solidFill>
                <a:latin typeface="Times" panose="02020603060405020304" pitchFamily="18" charset="0"/>
              </a:defRPr>
            </a:lvl3pPr>
            <a:lvl4pPr marL="1544033" indent="-220576">
              <a:defRPr sz="2700">
                <a:solidFill>
                  <a:schemeClr val="tx1"/>
                </a:solidFill>
                <a:latin typeface="Times" panose="02020603060405020304" pitchFamily="18" charset="0"/>
              </a:defRPr>
            </a:lvl4pPr>
            <a:lvl5pPr marL="1985185" indent="-220576">
              <a:defRPr sz="2700">
                <a:solidFill>
                  <a:schemeClr val="tx1"/>
                </a:solidFill>
                <a:latin typeface="Times" panose="02020603060405020304" pitchFamily="18" charset="0"/>
              </a:defRPr>
            </a:lvl5pPr>
            <a:lvl6pPr marL="2426338" indent="-220576" algn="r" eaLnBrk="0" fontAlgn="base" hangingPunct="0">
              <a:spcBef>
                <a:spcPct val="0"/>
              </a:spcBef>
              <a:spcAft>
                <a:spcPct val="0"/>
              </a:spcAft>
              <a:defRPr sz="2700">
                <a:solidFill>
                  <a:schemeClr val="tx1"/>
                </a:solidFill>
                <a:latin typeface="Times" panose="02020603060405020304" pitchFamily="18" charset="0"/>
              </a:defRPr>
            </a:lvl6pPr>
            <a:lvl7pPr marL="2867490" indent="-220576" algn="r" eaLnBrk="0" fontAlgn="base" hangingPunct="0">
              <a:spcBef>
                <a:spcPct val="0"/>
              </a:spcBef>
              <a:spcAft>
                <a:spcPct val="0"/>
              </a:spcAft>
              <a:defRPr sz="2700">
                <a:solidFill>
                  <a:schemeClr val="tx1"/>
                </a:solidFill>
                <a:latin typeface="Times" panose="02020603060405020304" pitchFamily="18" charset="0"/>
              </a:defRPr>
            </a:lvl7pPr>
            <a:lvl8pPr marL="3308642" indent="-220576" algn="r" eaLnBrk="0" fontAlgn="base" hangingPunct="0">
              <a:spcBef>
                <a:spcPct val="0"/>
              </a:spcBef>
              <a:spcAft>
                <a:spcPct val="0"/>
              </a:spcAft>
              <a:defRPr sz="2700">
                <a:solidFill>
                  <a:schemeClr val="tx1"/>
                </a:solidFill>
                <a:latin typeface="Times" panose="02020603060405020304" pitchFamily="18" charset="0"/>
              </a:defRPr>
            </a:lvl8pPr>
            <a:lvl9pPr marL="3749794" indent="-220576" algn="r" eaLnBrk="0" fontAlgn="base" hangingPunct="0">
              <a:spcBef>
                <a:spcPct val="0"/>
              </a:spcBef>
              <a:spcAft>
                <a:spcPct val="0"/>
              </a:spcAft>
              <a:defRPr sz="2700">
                <a:solidFill>
                  <a:schemeClr val="tx1"/>
                </a:solidFill>
                <a:latin typeface="Times" panose="02020603060405020304" pitchFamily="18" charset="0"/>
              </a:defRPr>
            </a:lvl9pPr>
          </a:lstStyle>
          <a:p>
            <a:fld id="{F32A839F-A2C1-416E-9F54-1C1C84F795CD}" type="slidenum">
              <a:rPr lang="de-DE" altLang="de-DE" sz="1200">
                <a:latin typeface="Times New Roman" panose="02020603050405020304" pitchFamily="18" charset="0"/>
              </a:rPr>
              <a:pPr/>
              <a:t>44</a:t>
            </a:fld>
            <a:endParaRPr lang="de-DE" altLang="de-DE" sz="1200">
              <a:latin typeface="Times New Roman" panose="02020603050405020304" pitchFamily="18" charset="0"/>
            </a:endParaRPr>
          </a:p>
        </p:txBody>
      </p:sp>
      <p:sp>
        <p:nvSpPr>
          <p:cNvPr id="208899" name="Rectangle 2"/>
          <p:cNvSpPr>
            <a:spLocks noGrp="1" noRot="1" noChangeAspect="1" noChangeArrowheads="1" noTextEdit="1"/>
          </p:cNvSpPr>
          <p:nvPr>
            <p:ph type="sldImg"/>
          </p:nvPr>
        </p:nvSpPr>
        <p:spPr>
          <a:xfrm>
            <a:off x="3271838" y="509588"/>
            <a:ext cx="3400425" cy="2549525"/>
          </a:xfrm>
          <a:ln/>
        </p:spPr>
      </p:sp>
      <p:sp>
        <p:nvSpPr>
          <p:cNvPr id="208900" name="Rectangle 3"/>
          <p:cNvSpPr>
            <a:spLocks noGrp="1" noChangeArrowheads="1"/>
          </p:cNvSpPr>
          <p:nvPr>
            <p:ph type="body" idx="1"/>
          </p:nvPr>
        </p:nvSpPr>
        <p:spPr>
          <a:xfrm>
            <a:off x="991745" y="3228592"/>
            <a:ext cx="7944736" cy="30598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843442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ln/>
        </p:spPr>
      </p:sp>
      <p:sp>
        <p:nvSpPr>
          <p:cNvPr id="952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3005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172" eaLnBrk="0" hangingPunct="0">
              <a:spcBef>
                <a:spcPct val="30000"/>
              </a:spcBef>
              <a:defRPr kumimoji="1" sz="1200">
                <a:solidFill>
                  <a:schemeClr val="tx1"/>
                </a:solidFill>
                <a:latin typeface="Times New Roman" panose="02020603050405020304" pitchFamily="18" charset="0"/>
              </a:defRPr>
            </a:lvl1pPr>
            <a:lvl2pPr marL="742913" indent="-284911" defTabSz="948172" eaLnBrk="0" hangingPunct="0">
              <a:spcBef>
                <a:spcPct val="30000"/>
              </a:spcBef>
              <a:defRPr kumimoji="1" sz="1200">
                <a:solidFill>
                  <a:schemeClr val="tx1"/>
                </a:solidFill>
                <a:latin typeface="Times New Roman" panose="02020603050405020304" pitchFamily="18" charset="0"/>
              </a:defRPr>
            </a:lvl2pPr>
            <a:lvl3pPr marL="1142707" indent="-228236" defTabSz="948172" eaLnBrk="0" hangingPunct="0">
              <a:spcBef>
                <a:spcPct val="30000"/>
              </a:spcBef>
              <a:defRPr kumimoji="1" sz="1200">
                <a:solidFill>
                  <a:schemeClr val="tx1"/>
                </a:solidFill>
                <a:latin typeface="Times New Roman" panose="02020603050405020304" pitchFamily="18" charset="0"/>
              </a:defRPr>
            </a:lvl3pPr>
            <a:lvl4pPr marL="1599177" indent="-228236" defTabSz="948172" eaLnBrk="0" hangingPunct="0">
              <a:spcBef>
                <a:spcPct val="30000"/>
              </a:spcBef>
              <a:defRPr kumimoji="1" sz="1200">
                <a:solidFill>
                  <a:schemeClr val="tx1"/>
                </a:solidFill>
                <a:latin typeface="Times New Roman" panose="02020603050405020304" pitchFamily="18" charset="0"/>
              </a:defRPr>
            </a:lvl4pPr>
            <a:lvl5pPr marL="2057179" indent="-228236" defTabSz="948172" eaLnBrk="0" hangingPunct="0">
              <a:spcBef>
                <a:spcPct val="30000"/>
              </a:spcBef>
              <a:defRPr kumimoji="1" sz="1200">
                <a:solidFill>
                  <a:schemeClr val="tx1"/>
                </a:solidFill>
                <a:latin typeface="Times New Roman" panose="02020603050405020304" pitchFamily="18" charset="0"/>
              </a:defRPr>
            </a:lvl5pPr>
            <a:lvl6pPr marL="2498332"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6pPr>
            <a:lvl7pPr marL="2939484"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7pPr>
            <a:lvl8pPr marL="3380636"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8pPr>
            <a:lvl9pPr marL="3821788"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DC887E3-5FC7-4975-A4C9-1B87EC725F73}" type="slidenum">
              <a:rPr kumimoji="0" lang="fr-FR" altLang="de-DE"/>
              <a:pPr>
                <a:spcBef>
                  <a:spcPct val="0"/>
                </a:spcBef>
              </a:pPr>
              <a:t>46</a:t>
            </a:fld>
            <a:endParaRPr kumimoji="0" lang="fr-FR" altLang="de-DE"/>
          </a:p>
        </p:txBody>
      </p:sp>
    </p:spTree>
    <p:extLst>
      <p:ext uri="{BB962C8B-B14F-4D97-AF65-F5344CB8AC3E}">
        <p14:creationId xmlns:p14="http://schemas.microsoft.com/office/powerpoint/2010/main" val="2607851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172" eaLnBrk="0" hangingPunct="0">
              <a:spcBef>
                <a:spcPct val="30000"/>
              </a:spcBef>
              <a:defRPr kumimoji="1" sz="1200">
                <a:solidFill>
                  <a:schemeClr val="tx1"/>
                </a:solidFill>
                <a:latin typeface="Times New Roman" panose="02020603050405020304" pitchFamily="18" charset="0"/>
              </a:defRPr>
            </a:lvl1pPr>
            <a:lvl2pPr marL="742913" indent="-284911" defTabSz="948172" eaLnBrk="0" hangingPunct="0">
              <a:spcBef>
                <a:spcPct val="30000"/>
              </a:spcBef>
              <a:defRPr kumimoji="1" sz="1200">
                <a:solidFill>
                  <a:schemeClr val="tx1"/>
                </a:solidFill>
                <a:latin typeface="Times New Roman" panose="02020603050405020304" pitchFamily="18" charset="0"/>
              </a:defRPr>
            </a:lvl2pPr>
            <a:lvl3pPr marL="1142707" indent="-228236" defTabSz="948172" eaLnBrk="0" hangingPunct="0">
              <a:spcBef>
                <a:spcPct val="30000"/>
              </a:spcBef>
              <a:defRPr kumimoji="1" sz="1200">
                <a:solidFill>
                  <a:schemeClr val="tx1"/>
                </a:solidFill>
                <a:latin typeface="Times New Roman" panose="02020603050405020304" pitchFamily="18" charset="0"/>
              </a:defRPr>
            </a:lvl3pPr>
            <a:lvl4pPr marL="1599177" indent="-228236" defTabSz="948172" eaLnBrk="0" hangingPunct="0">
              <a:spcBef>
                <a:spcPct val="30000"/>
              </a:spcBef>
              <a:defRPr kumimoji="1" sz="1200">
                <a:solidFill>
                  <a:schemeClr val="tx1"/>
                </a:solidFill>
                <a:latin typeface="Times New Roman" panose="02020603050405020304" pitchFamily="18" charset="0"/>
              </a:defRPr>
            </a:lvl4pPr>
            <a:lvl5pPr marL="2057179" indent="-228236" defTabSz="948172" eaLnBrk="0" hangingPunct="0">
              <a:spcBef>
                <a:spcPct val="30000"/>
              </a:spcBef>
              <a:defRPr kumimoji="1" sz="1200">
                <a:solidFill>
                  <a:schemeClr val="tx1"/>
                </a:solidFill>
                <a:latin typeface="Times New Roman" panose="02020603050405020304" pitchFamily="18" charset="0"/>
              </a:defRPr>
            </a:lvl5pPr>
            <a:lvl6pPr marL="2498332"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6pPr>
            <a:lvl7pPr marL="2939484"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7pPr>
            <a:lvl8pPr marL="3380636"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8pPr>
            <a:lvl9pPr marL="3821788"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CBB7BE3-EA8E-4AF0-90E7-5C5E7950A2A0}" type="slidenum">
              <a:rPr kumimoji="0" lang="de-DE" altLang="de-DE"/>
              <a:pPr>
                <a:spcBef>
                  <a:spcPct val="0"/>
                </a:spcBef>
              </a:pPr>
              <a:t>47</a:t>
            </a:fld>
            <a:endParaRPr kumimoji="0" lang="de-DE" altLang="de-DE"/>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549312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172" eaLnBrk="0" hangingPunct="0">
              <a:spcBef>
                <a:spcPct val="30000"/>
              </a:spcBef>
              <a:defRPr kumimoji="1" sz="1200">
                <a:solidFill>
                  <a:schemeClr val="tx1"/>
                </a:solidFill>
                <a:latin typeface="Times New Roman" panose="02020603050405020304" pitchFamily="18" charset="0"/>
              </a:defRPr>
            </a:lvl1pPr>
            <a:lvl2pPr marL="742913" indent="-284911" defTabSz="948172" eaLnBrk="0" hangingPunct="0">
              <a:spcBef>
                <a:spcPct val="30000"/>
              </a:spcBef>
              <a:defRPr kumimoji="1" sz="1200">
                <a:solidFill>
                  <a:schemeClr val="tx1"/>
                </a:solidFill>
                <a:latin typeface="Times New Roman" panose="02020603050405020304" pitchFamily="18" charset="0"/>
              </a:defRPr>
            </a:lvl2pPr>
            <a:lvl3pPr marL="1142707" indent="-228236" defTabSz="948172" eaLnBrk="0" hangingPunct="0">
              <a:spcBef>
                <a:spcPct val="30000"/>
              </a:spcBef>
              <a:defRPr kumimoji="1" sz="1200">
                <a:solidFill>
                  <a:schemeClr val="tx1"/>
                </a:solidFill>
                <a:latin typeface="Times New Roman" panose="02020603050405020304" pitchFamily="18" charset="0"/>
              </a:defRPr>
            </a:lvl3pPr>
            <a:lvl4pPr marL="1599177" indent="-228236" defTabSz="948172" eaLnBrk="0" hangingPunct="0">
              <a:spcBef>
                <a:spcPct val="30000"/>
              </a:spcBef>
              <a:defRPr kumimoji="1" sz="1200">
                <a:solidFill>
                  <a:schemeClr val="tx1"/>
                </a:solidFill>
                <a:latin typeface="Times New Roman" panose="02020603050405020304" pitchFamily="18" charset="0"/>
              </a:defRPr>
            </a:lvl4pPr>
            <a:lvl5pPr marL="2057179" indent="-228236" defTabSz="948172" eaLnBrk="0" hangingPunct="0">
              <a:spcBef>
                <a:spcPct val="30000"/>
              </a:spcBef>
              <a:defRPr kumimoji="1" sz="1200">
                <a:solidFill>
                  <a:schemeClr val="tx1"/>
                </a:solidFill>
                <a:latin typeface="Times New Roman" panose="02020603050405020304" pitchFamily="18" charset="0"/>
              </a:defRPr>
            </a:lvl5pPr>
            <a:lvl6pPr marL="2498332"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6pPr>
            <a:lvl7pPr marL="2939484"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7pPr>
            <a:lvl8pPr marL="3380636"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8pPr>
            <a:lvl9pPr marL="3821788"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B2DE6E0-B8E5-4C7D-A82C-669BBB06BF8A}" type="slidenum">
              <a:rPr kumimoji="0" lang="de-DE" altLang="de-DE"/>
              <a:pPr>
                <a:spcBef>
                  <a:spcPct val="0"/>
                </a:spcBef>
              </a:pPr>
              <a:t>48</a:t>
            </a:fld>
            <a:endParaRPr kumimoji="0" lang="de-DE" altLang="de-DE"/>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32231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172" eaLnBrk="0" hangingPunct="0">
              <a:spcBef>
                <a:spcPct val="30000"/>
              </a:spcBef>
              <a:defRPr kumimoji="1" sz="1200">
                <a:solidFill>
                  <a:schemeClr val="tx1"/>
                </a:solidFill>
                <a:latin typeface="Times New Roman" panose="02020603050405020304" pitchFamily="18" charset="0"/>
              </a:defRPr>
            </a:lvl1pPr>
            <a:lvl2pPr marL="742913" indent="-284911" defTabSz="948172" eaLnBrk="0" hangingPunct="0">
              <a:spcBef>
                <a:spcPct val="30000"/>
              </a:spcBef>
              <a:defRPr kumimoji="1" sz="1200">
                <a:solidFill>
                  <a:schemeClr val="tx1"/>
                </a:solidFill>
                <a:latin typeface="Times New Roman" panose="02020603050405020304" pitchFamily="18" charset="0"/>
              </a:defRPr>
            </a:lvl2pPr>
            <a:lvl3pPr marL="1142707" indent="-228236" defTabSz="948172" eaLnBrk="0" hangingPunct="0">
              <a:spcBef>
                <a:spcPct val="30000"/>
              </a:spcBef>
              <a:defRPr kumimoji="1" sz="1200">
                <a:solidFill>
                  <a:schemeClr val="tx1"/>
                </a:solidFill>
                <a:latin typeface="Times New Roman" panose="02020603050405020304" pitchFamily="18" charset="0"/>
              </a:defRPr>
            </a:lvl3pPr>
            <a:lvl4pPr marL="1599177" indent="-228236" defTabSz="948172" eaLnBrk="0" hangingPunct="0">
              <a:spcBef>
                <a:spcPct val="30000"/>
              </a:spcBef>
              <a:defRPr kumimoji="1" sz="1200">
                <a:solidFill>
                  <a:schemeClr val="tx1"/>
                </a:solidFill>
                <a:latin typeface="Times New Roman" panose="02020603050405020304" pitchFamily="18" charset="0"/>
              </a:defRPr>
            </a:lvl4pPr>
            <a:lvl5pPr marL="2057179" indent="-228236" defTabSz="948172" eaLnBrk="0" hangingPunct="0">
              <a:spcBef>
                <a:spcPct val="30000"/>
              </a:spcBef>
              <a:defRPr kumimoji="1" sz="1200">
                <a:solidFill>
                  <a:schemeClr val="tx1"/>
                </a:solidFill>
                <a:latin typeface="Times New Roman" panose="02020603050405020304" pitchFamily="18" charset="0"/>
              </a:defRPr>
            </a:lvl5pPr>
            <a:lvl6pPr marL="2498332"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6pPr>
            <a:lvl7pPr marL="2939484"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7pPr>
            <a:lvl8pPr marL="3380636"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8pPr>
            <a:lvl9pPr marL="3821788" indent="-228236" defTabSz="94817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F61B9F7-1922-41A7-B96D-7B485FEF1484}" type="slidenum">
              <a:rPr kumimoji="0" lang="de-DE" altLang="de-DE"/>
              <a:pPr>
                <a:spcBef>
                  <a:spcPct val="0"/>
                </a:spcBef>
              </a:pPr>
              <a:t>49</a:t>
            </a:fld>
            <a:endParaRPr kumimoji="0" lang="de-DE" altLang="de-DE"/>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38831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ln/>
        </p:spPr>
      </p:sp>
      <p:sp>
        <p:nvSpPr>
          <p:cNvPr id="737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737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54">
              <a:defRPr sz="2400">
                <a:solidFill>
                  <a:schemeClr val="tx1"/>
                </a:solidFill>
                <a:latin typeface="Times" pitchFamily="18" charset="0"/>
              </a:defRPr>
            </a:lvl1pPr>
            <a:lvl2pPr marL="742895" indent="-285729" defTabSz="949254">
              <a:defRPr sz="2400">
                <a:solidFill>
                  <a:schemeClr val="tx1"/>
                </a:solidFill>
                <a:latin typeface="Times" pitchFamily="18" charset="0"/>
              </a:defRPr>
            </a:lvl2pPr>
            <a:lvl3pPr marL="1142915" indent="-228583" defTabSz="949254">
              <a:defRPr sz="2400">
                <a:solidFill>
                  <a:schemeClr val="tx1"/>
                </a:solidFill>
                <a:latin typeface="Times" pitchFamily="18" charset="0"/>
              </a:defRPr>
            </a:lvl3pPr>
            <a:lvl4pPr marL="1600081" indent="-228583" defTabSz="949254">
              <a:defRPr sz="2400">
                <a:solidFill>
                  <a:schemeClr val="tx1"/>
                </a:solidFill>
                <a:latin typeface="Times" pitchFamily="18" charset="0"/>
              </a:defRPr>
            </a:lvl4pPr>
            <a:lvl5pPr marL="2057248" indent="-228583" defTabSz="949254">
              <a:defRPr sz="2400">
                <a:solidFill>
                  <a:schemeClr val="tx1"/>
                </a:solidFill>
                <a:latin typeface="Times" pitchFamily="18" charset="0"/>
              </a:defRPr>
            </a:lvl5pPr>
            <a:lvl6pPr marL="2514414" indent="-228583" defTabSz="949254" eaLnBrk="0" fontAlgn="base" hangingPunct="0">
              <a:spcBef>
                <a:spcPct val="0"/>
              </a:spcBef>
              <a:spcAft>
                <a:spcPct val="0"/>
              </a:spcAft>
              <a:defRPr sz="2400">
                <a:solidFill>
                  <a:schemeClr val="tx1"/>
                </a:solidFill>
                <a:latin typeface="Times" pitchFamily="18" charset="0"/>
              </a:defRPr>
            </a:lvl6pPr>
            <a:lvl7pPr marL="2971579" indent="-228583" defTabSz="949254" eaLnBrk="0" fontAlgn="base" hangingPunct="0">
              <a:spcBef>
                <a:spcPct val="0"/>
              </a:spcBef>
              <a:spcAft>
                <a:spcPct val="0"/>
              </a:spcAft>
              <a:defRPr sz="2400">
                <a:solidFill>
                  <a:schemeClr val="tx1"/>
                </a:solidFill>
                <a:latin typeface="Times" pitchFamily="18" charset="0"/>
              </a:defRPr>
            </a:lvl7pPr>
            <a:lvl8pPr marL="3428746" indent="-228583" defTabSz="949254" eaLnBrk="0" fontAlgn="base" hangingPunct="0">
              <a:spcBef>
                <a:spcPct val="0"/>
              </a:spcBef>
              <a:spcAft>
                <a:spcPct val="0"/>
              </a:spcAft>
              <a:defRPr sz="2400">
                <a:solidFill>
                  <a:schemeClr val="tx1"/>
                </a:solidFill>
                <a:latin typeface="Times" pitchFamily="18" charset="0"/>
              </a:defRPr>
            </a:lvl8pPr>
            <a:lvl9pPr marL="3885912" indent="-228583" defTabSz="949254" eaLnBrk="0" fontAlgn="base" hangingPunct="0">
              <a:spcBef>
                <a:spcPct val="0"/>
              </a:spcBef>
              <a:spcAft>
                <a:spcPct val="0"/>
              </a:spcAft>
              <a:defRPr sz="2400">
                <a:solidFill>
                  <a:schemeClr val="tx1"/>
                </a:solidFill>
                <a:latin typeface="Times" pitchFamily="18" charset="0"/>
              </a:defRPr>
            </a:lvl9pPr>
          </a:lstStyle>
          <a:p>
            <a:fld id="{2CB9578A-3480-48ED-8597-BED1B52AEF53}" type="slidenum">
              <a:rPr lang="fr-FR" altLang="de-DE" sz="1200">
                <a:latin typeface="Times New Roman" pitchFamily="18" charset="0"/>
              </a:rPr>
              <a:pPr/>
              <a:t>5</a:t>
            </a:fld>
            <a:endParaRPr lang="fr-FR" altLang="de-DE" sz="1200">
              <a:latin typeface="Times New Roman" pitchFamily="18" charset="0"/>
            </a:endParaRPr>
          </a:p>
        </p:txBody>
      </p:sp>
    </p:spTree>
    <p:extLst>
      <p:ext uri="{BB962C8B-B14F-4D97-AF65-F5344CB8AC3E}">
        <p14:creationId xmlns:p14="http://schemas.microsoft.com/office/powerpoint/2010/main" val="151039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lienbildplatzhalter 1"/>
          <p:cNvSpPr>
            <a:spLocks noGrp="1" noRot="1" noChangeAspect="1" noTextEdit="1"/>
          </p:cNvSpPr>
          <p:nvPr>
            <p:ph type="sldImg"/>
          </p:nvPr>
        </p:nvSpPr>
        <p:spPr>
          <a:ln/>
        </p:spPr>
      </p:sp>
      <p:sp>
        <p:nvSpPr>
          <p:cNvPr id="1249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249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itchFamily="18" charset="0"/>
              </a:defRPr>
            </a:lvl1pPr>
            <a:lvl2pPr marL="716745" indent="-275672">
              <a:defRPr sz="2700">
                <a:solidFill>
                  <a:schemeClr val="tx1"/>
                </a:solidFill>
                <a:latin typeface="Times" pitchFamily="18" charset="0"/>
              </a:defRPr>
            </a:lvl2pPr>
            <a:lvl3pPr marL="1102684" indent="-220537">
              <a:defRPr sz="2700">
                <a:solidFill>
                  <a:schemeClr val="tx1"/>
                </a:solidFill>
                <a:latin typeface="Times" pitchFamily="18" charset="0"/>
              </a:defRPr>
            </a:lvl3pPr>
            <a:lvl4pPr marL="1543759" indent="-220537">
              <a:defRPr sz="2700">
                <a:solidFill>
                  <a:schemeClr val="tx1"/>
                </a:solidFill>
                <a:latin typeface="Times" pitchFamily="18" charset="0"/>
              </a:defRPr>
            </a:lvl4pPr>
            <a:lvl5pPr marL="1984833" indent="-220537">
              <a:defRPr sz="2700">
                <a:solidFill>
                  <a:schemeClr val="tx1"/>
                </a:solidFill>
                <a:latin typeface="Times" pitchFamily="18" charset="0"/>
              </a:defRPr>
            </a:lvl5pPr>
            <a:lvl6pPr marL="2425906" indent="-220537" algn="r" eaLnBrk="0" fontAlgn="base" hangingPunct="0">
              <a:spcBef>
                <a:spcPct val="0"/>
              </a:spcBef>
              <a:spcAft>
                <a:spcPct val="0"/>
              </a:spcAft>
              <a:defRPr sz="2700">
                <a:solidFill>
                  <a:schemeClr val="tx1"/>
                </a:solidFill>
                <a:latin typeface="Times" pitchFamily="18" charset="0"/>
              </a:defRPr>
            </a:lvl6pPr>
            <a:lvl7pPr marL="2866980" indent="-220537" algn="r" eaLnBrk="0" fontAlgn="base" hangingPunct="0">
              <a:spcBef>
                <a:spcPct val="0"/>
              </a:spcBef>
              <a:spcAft>
                <a:spcPct val="0"/>
              </a:spcAft>
              <a:defRPr sz="2700">
                <a:solidFill>
                  <a:schemeClr val="tx1"/>
                </a:solidFill>
                <a:latin typeface="Times" pitchFamily="18" charset="0"/>
              </a:defRPr>
            </a:lvl7pPr>
            <a:lvl8pPr marL="3308054" indent="-220537" algn="r" eaLnBrk="0" fontAlgn="base" hangingPunct="0">
              <a:spcBef>
                <a:spcPct val="0"/>
              </a:spcBef>
              <a:spcAft>
                <a:spcPct val="0"/>
              </a:spcAft>
              <a:defRPr sz="2700">
                <a:solidFill>
                  <a:schemeClr val="tx1"/>
                </a:solidFill>
                <a:latin typeface="Times" pitchFamily="18" charset="0"/>
              </a:defRPr>
            </a:lvl8pPr>
            <a:lvl9pPr marL="3749128" indent="-220537" algn="r" eaLnBrk="0" fontAlgn="base" hangingPunct="0">
              <a:spcBef>
                <a:spcPct val="0"/>
              </a:spcBef>
              <a:spcAft>
                <a:spcPct val="0"/>
              </a:spcAft>
              <a:defRPr sz="2700">
                <a:solidFill>
                  <a:schemeClr val="tx1"/>
                </a:solidFill>
                <a:latin typeface="Times" pitchFamily="18" charset="0"/>
              </a:defRPr>
            </a:lvl9pPr>
          </a:lstStyle>
          <a:p>
            <a:fld id="{AA4AEE2B-0F0C-40AE-B569-80D03B75F740}" type="slidenum">
              <a:rPr lang="fr-FR" altLang="de-DE" sz="1200">
                <a:latin typeface="Times New Roman" pitchFamily="18" charset="0"/>
              </a:rPr>
              <a:pPr/>
              <a:t>6</a:t>
            </a:fld>
            <a:endParaRPr lang="fr-FR" altLang="de-DE" sz="1200">
              <a:latin typeface="Times New Roman" pitchFamily="18" charset="0"/>
            </a:endParaRPr>
          </a:p>
        </p:txBody>
      </p:sp>
    </p:spTree>
    <p:extLst>
      <p:ext uri="{BB962C8B-B14F-4D97-AF65-F5344CB8AC3E}">
        <p14:creationId xmlns:p14="http://schemas.microsoft.com/office/powerpoint/2010/main" val="134373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15" eaLnBrk="0" hangingPunct="0">
              <a:defRPr sz="2300">
                <a:solidFill>
                  <a:schemeClr val="tx1"/>
                </a:solidFill>
                <a:latin typeface="Verdana" pitchFamily="34" charset="0"/>
              </a:defRPr>
            </a:lvl1pPr>
            <a:lvl2pPr marL="714591" indent="-274843" defTabSz="914615" eaLnBrk="0" hangingPunct="0">
              <a:defRPr sz="2300">
                <a:solidFill>
                  <a:schemeClr val="tx1"/>
                </a:solidFill>
                <a:latin typeface="Verdana" pitchFamily="34" charset="0"/>
              </a:defRPr>
            </a:lvl2pPr>
            <a:lvl3pPr marL="1099370" indent="-219874" defTabSz="914615" eaLnBrk="0" hangingPunct="0">
              <a:defRPr sz="2300">
                <a:solidFill>
                  <a:schemeClr val="tx1"/>
                </a:solidFill>
                <a:latin typeface="Verdana" pitchFamily="34" charset="0"/>
              </a:defRPr>
            </a:lvl3pPr>
            <a:lvl4pPr marL="1539118" indent="-219874" defTabSz="914615" eaLnBrk="0" hangingPunct="0">
              <a:defRPr sz="2300">
                <a:solidFill>
                  <a:schemeClr val="tx1"/>
                </a:solidFill>
                <a:latin typeface="Verdana" pitchFamily="34" charset="0"/>
              </a:defRPr>
            </a:lvl4pPr>
            <a:lvl5pPr marL="1978866" indent="-219874" defTabSz="914615" eaLnBrk="0" hangingPunct="0">
              <a:defRPr sz="2300">
                <a:solidFill>
                  <a:schemeClr val="tx1"/>
                </a:solidFill>
                <a:latin typeface="Verdana" pitchFamily="34" charset="0"/>
              </a:defRPr>
            </a:lvl5pPr>
            <a:lvl6pPr marL="2418614" indent="-219874" defTabSz="914615" eaLnBrk="0" fontAlgn="base" hangingPunct="0">
              <a:spcBef>
                <a:spcPct val="0"/>
              </a:spcBef>
              <a:spcAft>
                <a:spcPct val="0"/>
              </a:spcAft>
              <a:defRPr sz="2300">
                <a:solidFill>
                  <a:schemeClr val="tx1"/>
                </a:solidFill>
                <a:latin typeface="Verdana" pitchFamily="34" charset="0"/>
              </a:defRPr>
            </a:lvl6pPr>
            <a:lvl7pPr marL="2858362" indent="-219874" defTabSz="914615" eaLnBrk="0" fontAlgn="base" hangingPunct="0">
              <a:spcBef>
                <a:spcPct val="0"/>
              </a:spcBef>
              <a:spcAft>
                <a:spcPct val="0"/>
              </a:spcAft>
              <a:defRPr sz="2300">
                <a:solidFill>
                  <a:schemeClr val="tx1"/>
                </a:solidFill>
                <a:latin typeface="Verdana" pitchFamily="34" charset="0"/>
              </a:defRPr>
            </a:lvl7pPr>
            <a:lvl8pPr marL="3298110" indent="-219874" defTabSz="914615" eaLnBrk="0" fontAlgn="base" hangingPunct="0">
              <a:spcBef>
                <a:spcPct val="0"/>
              </a:spcBef>
              <a:spcAft>
                <a:spcPct val="0"/>
              </a:spcAft>
              <a:defRPr sz="2300">
                <a:solidFill>
                  <a:schemeClr val="tx1"/>
                </a:solidFill>
                <a:latin typeface="Verdana" pitchFamily="34" charset="0"/>
              </a:defRPr>
            </a:lvl8pPr>
            <a:lvl9pPr marL="3737859" indent="-219874" defTabSz="914615" eaLnBrk="0" fontAlgn="base" hangingPunct="0">
              <a:spcBef>
                <a:spcPct val="0"/>
              </a:spcBef>
              <a:spcAft>
                <a:spcPct val="0"/>
              </a:spcAft>
              <a:defRPr sz="2300">
                <a:solidFill>
                  <a:schemeClr val="tx1"/>
                </a:solidFill>
                <a:latin typeface="Verdana" pitchFamily="34" charset="0"/>
              </a:defRPr>
            </a:lvl9pPr>
          </a:lstStyle>
          <a:p>
            <a:fld id="{77E72D8B-DE70-4BA2-B064-C1C82CD73299}" type="datetime1">
              <a:rPr lang="fr-FR" altLang="fr-FR" sz="1200">
                <a:latin typeface="Times" pitchFamily="18" charset="0"/>
              </a:rPr>
              <a:pPr/>
              <a:t>20/08/2018</a:t>
            </a:fld>
            <a:endParaRPr lang="fr-FR" altLang="fr-FR" sz="1200">
              <a:latin typeface="Times" pitchFamily="18" charset="0"/>
            </a:endParaRPr>
          </a:p>
        </p:txBody>
      </p:sp>
      <p:sp>
        <p:nvSpPr>
          <p:cNvPr id="75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15" eaLnBrk="0" hangingPunct="0">
              <a:defRPr sz="2300">
                <a:solidFill>
                  <a:schemeClr val="tx1"/>
                </a:solidFill>
                <a:latin typeface="Verdana" pitchFamily="34" charset="0"/>
              </a:defRPr>
            </a:lvl1pPr>
            <a:lvl2pPr marL="714591" indent="-274843" defTabSz="914615" eaLnBrk="0" hangingPunct="0">
              <a:defRPr sz="2300">
                <a:solidFill>
                  <a:schemeClr val="tx1"/>
                </a:solidFill>
                <a:latin typeface="Verdana" pitchFamily="34" charset="0"/>
              </a:defRPr>
            </a:lvl2pPr>
            <a:lvl3pPr marL="1099370" indent="-219874" defTabSz="914615" eaLnBrk="0" hangingPunct="0">
              <a:defRPr sz="2300">
                <a:solidFill>
                  <a:schemeClr val="tx1"/>
                </a:solidFill>
                <a:latin typeface="Verdana" pitchFamily="34" charset="0"/>
              </a:defRPr>
            </a:lvl3pPr>
            <a:lvl4pPr marL="1539118" indent="-219874" defTabSz="914615" eaLnBrk="0" hangingPunct="0">
              <a:defRPr sz="2300">
                <a:solidFill>
                  <a:schemeClr val="tx1"/>
                </a:solidFill>
                <a:latin typeface="Verdana" pitchFamily="34" charset="0"/>
              </a:defRPr>
            </a:lvl4pPr>
            <a:lvl5pPr marL="1978866" indent="-219874" defTabSz="914615" eaLnBrk="0" hangingPunct="0">
              <a:defRPr sz="2300">
                <a:solidFill>
                  <a:schemeClr val="tx1"/>
                </a:solidFill>
                <a:latin typeface="Verdana" pitchFamily="34" charset="0"/>
              </a:defRPr>
            </a:lvl5pPr>
            <a:lvl6pPr marL="2418614" indent="-219874" defTabSz="914615" eaLnBrk="0" fontAlgn="base" hangingPunct="0">
              <a:spcBef>
                <a:spcPct val="0"/>
              </a:spcBef>
              <a:spcAft>
                <a:spcPct val="0"/>
              </a:spcAft>
              <a:defRPr sz="2300">
                <a:solidFill>
                  <a:schemeClr val="tx1"/>
                </a:solidFill>
                <a:latin typeface="Verdana" pitchFamily="34" charset="0"/>
              </a:defRPr>
            </a:lvl6pPr>
            <a:lvl7pPr marL="2858362" indent="-219874" defTabSz="914615" eaLnBrk="0" fontAlgn="base" hangingPunct="0">
              <a:spcBef>
                <a:spcPct val="0"/>
              </a:spcBef>
              <a:spcAft>
                <a:spcPct val="0"/>
              </a:spcAft>
              <a:defRPr sz="2300">
                <a:solidFill>
                  <a:schemeClr val="tx1"/>
                </a:solidFill>
                <a:latin typeface="Verdana" pitchFamily="34" charset="0"/>
              </a:defRPr>
            </a:lvl7pPr>
            <a:lvl8pPr marL="3298110" indent="-219874" defTabSz="914615" eaLnBrk="0" fontAlgn="base" hangingPunct="0">
              <a:spcBef>
                <a:spcPct val="0"/>
              </a:spcBef>
              <a:spcAft>
                <a:spcPct val="0"/>
              </a:spcAft>
              <a:defRPr sz="2300">
                <a:solidFill>
                  <a:schemeClr val="tx1"/>
                </a:solidFill>
                <a:latin typeface="Verdana" pitchFamily="34" charset="0"/>
              </a:defRPr>
            </a:lvl8pPr>
            <a:lvl9pPr marL="3737859" indent="-219874" defTabSz="914615" eaLnBrk="0" fontAlgn="base" hangingPunct="0">
              <a:spcBef>
                <a:spcPct val="0"/>
              </a:spcBef>
              <a:spcAft>
                <a:spcPct val="0"/>
              </a:spcAft>
              <a:defRPr sz="2300">
                <a:solidFill>
                  <a:schemeClr val="tx1"/>
                </a:solidFill>
                <a:latin typeface="Verdana" pitchFamily="34" charset="0"/>
              </a:defRPr>
            </a:lvl9pPr>
          </a:lstStyle>
          <a:p>
            <a:fld id="{0217C20A-F405-44AD-8829-E29A5EDEF31F}" type="slidenum">
              <a:rPr lang="fr-FR" altLang="fr-FR" sz="1200">
                <a:latin typeface="Times" pitchFamily="18" charset="0"/>
              </a:rPr>
              <a:pPr/>
              <a:t>7</a:t>
            </a:fld>
            <a:endParaRPr lang="fr-FR" altLang="fr-FR" sz="1200">
              <a:latin typeface="Times" pitchFamily="18"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altLang="fr-FR" smtClean="0">
                <a:latin typeface="Times" pitchFamily="18" charset="0"/>
              </a:rPr>
              <a:t>Source: ofs, Atlas de la Suisse 2005</a:t>
            </a:r>
          </a:p>
          <a:p>
            <a:pPr eaLnBrk="1" hangingPunct="1"/>
            <a:r>
              <a:rPr lang="fr-CH" altLang="fr-FR" smtClean="0">
                <a:latin typeface="Times" pitchFamily="18" charset="0"/>
              </a:rPr>
              <a:t>3 bilingues </a:t>
            </a:r>
          </a:p>
          <a:p>
            <a:pPr eaLnBrk="1" hangingPunct="1"/>
            <a:r>
              <a:rPr lang="fr-CH" altLang="fr-FR" smtClean="0">
                <a:latin typeface="Times" pitchFamily="18" charset="0"/>
              </a:rPr>
              <a:t>1 = BE (5% francophones; 7% latins)</a:t>
            </a:r>
          </a:p>
          <a:p>
            <a:pPr eaLnBrk="1" hangingPunct="1"/>
            <a:r>
              <a:rPr lang="fr-CH" altLang="fr-FR" smtClean="0">
                <a:latin typeface="Times" pitchFamily="18" charset="0"/>
              </a:rPr>
              <a:t>2 = FR, VS (2/3 romands)</a:t>
            </a:r>
          </a:p>
          <a:p>
            <a:pPr eaLnBrk="1" hangingPunct="1"/>
            <a:r>
              <a:rPr lang="fr-CH" altLang="fr-FR" smtClean="0">
                <a:latin typeface="Times" pitchFamily="18" charset="0"/>
              </a:rPr>
              <a:t>3 = GR (4/5 germanophones)</a:t>
            </a:r>
          </a:p>
          <a:p>
            <a:pPr eaLnBrk="1" hangingPunct="1"/>
            <a:endParaRPr lang="fr-FR" altLang="fr-FR" smtClean="0">
              <a:latin typeface="Times" pitchFamily="18" charset="0"/>
            </a:endParaRPr>
          </a:p>
        </p:txBody>
      </p:sp>
    </p:spTree>
    <p:extLst>
      <p:ext uri="{BB962C8B-B14F-4D97-AF65-F5344CB8AC3E}">
        <p14:creationId xmlns:p14="http://schemas.microsoft.com/office/powerpoint/2010/main" val="357119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bildplatzhalter 1"/>
          <p:cNvSpPr>
            <a:spLocks noGrp="1" noRot="1" noChangeAspect="1" noTextEdit="1"/>
          </p:cNvSpPr>
          <p:nvPr>
            <p:ph type="sldImg"/>
          </p:nvPr>
        </p:nvSpPr>
        <p:spPr>
          <a:ln/>
        </p:spPr>
      </p:sp>
      <p:sp>
        <p:nvSpPr>
          <p:cNvPr id="1280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1280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60405020304" pitchFamily="18" charset="0"/>
              </a:defRPr>
            </a:lvl1pPr>
            <a:lvl2pPr marL="742895" indent="-285729">
              <a:defRPr sz="2800">
                <a:solidFill>
                  <a:schemeClr val="tx1"/>
                </a:solidFill>
                <a:latin typeface="Times" panose="02020603060405020304" pitchFamily="18" charset="0"/>
              </a:defRPr>
            </a:lvl2pPr>
            <a:lvl3pPr marL="1142915" indent="-228583">
              <a:defRPr sz="2800">
                <a:solidFill>
                  <a:schemeClr val="tx1"/>
                </a:solidFill>
                <a:latin typeface="Times" panose="02020603060405020304" pitchFamily="18" charset="0"/>
              </a:defRPr>
            </a:lvl3pPr>
            <a:lvl4pPr marL="1600081" indent="-228583">
              <a:defRPr sz="2800">
                <a:solidFill>
                  <a:schemeClr val="tx1"/>
                </a:solidFill>
                <a:latin typeface="Times" panose="02020603060405020304" pitchFamily="18" charset="0"/>
              </a:defRPr>
            </a:lvl4pPr>
            <a:lvl5pPr marL="2057248" indent="-228583">
              <a:defRPr sz="2800">
                <a:solidFill>
                  <a:schemeClr val="tx1"/>
                </a:solidFill>
                <a:latin typeface="Times" panose="02020603060405020304" pitchFamily="18" charset="0"/>
              </a:defRPr>
            </a:lvl5pPr>
            <a:lvl6pPr marL="2514414" indent="-228583" algn="r" eaLnBrk="0" fontAlgn="base" hangingPunct="0">
              <a:spcBef>
                <a:spcPct val="0"/>
              </a:spcBef>
              <a:spcAft>
                <a:spcPct val="0"/>
              </a:spcAft>
              <a:defRPr sz="2800">
                <a:solidFill>
                  <a:schemeClr val="tx1"/>
                </a:solidFill>
                <a:latin typeface="Times" panose="02020603060405020304" pitchFamily="18" charset="0"/>
              </a:defRPr>
            </a:lvl6pPr>
            <a:lvl7pPr marL="2971579" indent="-228583" algn="r" eaLnBrk="0" fontAlgn="base" hangingPunct="0">
              <a:spcBef>
                <a:spcPct val="0"/>
              </a:spcBef>
              <a:spcAft>
                <a:spcPct val="0"/>
              </a:spcAft>
              <a:defRPr sz="2800">
                <a:solidFill>
                  <a:schemeClr val="tx1"/>
                </a:solidFill>
                <a:latin typeface="Times" panose="02020603060405020304" pitchFamily="18" charset="0"/>
              </a:defRPr>
            </a:lvl7pPr>
            <a:lvl8pPr marL="3428746" indent="-228583" algn="r" eaLnBrk="0" fontAlgn="base" hangingPunct="0">
              <a:spcBef>
                <a:spcPct val="0"/>
              </a:spcBef>
              <a:spcAft>
                <a:spcPct val="0"/>
              </a:spcAft>
              <a:defRPr sz="2800">
                <a:solidFill>
                  <a:schemeClr val="tx1"/>
                </a:solidFill>
                <a:latin typeface="Times" panose="02020603060405020304" pitchFamily="18" charset="0"/>
              </a:defRPr>
            </a:lvl8pPr>
            <a:lvl9pPr marL="3885912" indent="-228583" algn="r" eaLnBrk="0" fontAlgn="base" hangingPunct="0">
              <a:spcBef>
                <a:spcPct val="0"/>
              </a:spcBef>
              <a:spcAft>
                <a:spcPct val="0"/>
              </a:spcAft>
              <a:defRPr sz="2800">
                <a:solidFill>
                  <a:schemeClr val="tx1"/>
                </a:solidFill>
                <a:latin typeface="Times" panose="02020603060405020304" pitchFamily="18" charset="0"/>
              </a:defRPr>
            </a:lvl9pPr>
          </a:lstStyle>
          <a:p>
            <a:fld id="{50CFAB83-A0BC-487B-8438-F7B6211FA921}" type="slidenum">
              <a:rPr lang="fr-FR" altLang="de-DE" sz="1200">
                <a:latin typeface="Times New Roman" panose="02020603050405020304" pitchFamily="18" charset="0"/>
              </a:rPr>
              <a:pPr/>
              <a:t>9</a:t>
            </a:fld>
            <a:endParaRPr lang="fr-FR" altLang="de-DE" sz="1200">
              <a:latin typeface="Times New Roman" panose="02020603050405020304" pitchFamily="18" charset="0"/>
            </a:endParaRPr>
          </a:p>
        </p:txBody>
      </p:sp>
    </p:spTree>
    <p:extLst>
      <p:ext uri="{BB962C8B-B14F-4D97-AF65-F5344CB8AC3E}">
        <p14:creationId xmlns:p14="http://schemas.microsoft.com/office/powerpoint/2010/main" val="292729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60405020304" pitchFamily="18" charset="0"/>
              </a:defRPr>
            </a:lvl1pPr>
            <a:lvl2pPr marL="742895" indent="-285729">
              <a:defRPr sz="2800">
                <a:solidFill>
                  <a:schemeClr val="tx1"/>
                </a:solidFill>
                <a:latin typeface="Times" panose="02020603060405020304" pitchFamily="18" charset="0"/>
              </a:defRPr>
            </a:lvl2pPr>
            <a:lvl3pPr marL="1142915" indent="-228583">
              <a:defRPr sz="2800">
                <a:solidFill>
                  <a:schemeClr val="tx1"/>
                </a:solidFill>
                <a:latin typeface="Times" panose="02020603060405020304" pitchFamily="18" charset="0"/>
              </a:defRPr>
            </a:lvl3pPr>
            <a:lvl4pPr marL="1600081" indent="-228583">
              <a:defRPr sz="2800">
                <a:solidFill>
                  <a:schemeClr val="tx1"/>
                </a:solidFill>
                <a:latin typeface="Times" panose="02020603060405020304" pitchFamily="18" charset="0"/>
              </a:defRPr>
            </a:lvl4pPr>
            <a:lvl5pPr marL="2057248" indent="-228583">
              <a:defRPr sz="2800">
                <a:solidFill>
                  <a:schemeClr val="tx1"/>
                </a:solidFill>
                <a:latin typeface="Times" panose="02020603060405020304" pitchFamily="18" charset="0"/>
              </a:defRPr>
            </a:lvl5pPr>
            <a:lvl6pPr marL="2514414" indent="-228583" algn="r" eaLnBrk="0" fontAlgn="base" hangingPunct="0">
              <a:spcBef>
                <a:spcPct val="0"/>
              </a:spcBef>
              <a:spcAft>
                <a:spcPct val="0"/>
              </a:spcAft>
              <a:defRPr sz="2800">
                <a:solidFill>
                  <a:schemeClr val="tx1"/>
                </a:solidFill>
                <a:latin typeface="Times" panose="02020603060405020304" pitchFamily="18" charset="0"/>
              </a:defRPr>
            </a:lvl6pPr>
            <a:lvl7pPr marL="2971579" indent="-228583" algn="r" eaLnBrk="0" fontAlgn="base" hangingPunct="0">
              <a:spcBef>
                <a:spcPct val="0"/>
              </a:spcBef>
              <a:spcAft>
                <a:spcPct val="0"/>
              </a:spcAft>
              <a:defRPr sz="2800">
                <a:solidFill>
                  <a:schemeClr val="tx1"/>
                </a:solidFill>
                <a:latin typeface="Times" panose="02020603060405020304" pitchFamily="18" charset="0"/>
              </a:defRPr>
            </a:lvl7pPr>
            <a:lvl8pPr marL="3428746" indent="-228583" algn="r" eaLnBrk="0" fontAlgn="base" hangingPunct="0">
              <a:spcBef>
                <a:spcPct val="0"/>
              </a:spcBef>
              <a:spcAft>
                <a:spcPct val="0"/>
              </a:spcAft>
              <a:defRPr sz="2800">
                <a:solidFill>
                  <a:schemeClr val="tx1"/>
                </a:solidFill>
                <a:latin typeface="Times" panose="02020603060405020304" pitchFamily="18" charset="0"/>
              </a:defRPr>
            </a:lvl8pPr>
            <a:lvl9pPr marL="3885912" indent="-228583" algn="r" eaLnBrk="0" fontAlgn="base" hangingPunct="0">
              <a:spcBef>
                <a:spcPct val="0"/>
              </a:spcBef>
              <a:spcAft>
                <a:spcPct val="0"/>
              </a:spcAft>
              <a:defRPr sz="2800">
                <a:solidFill>
                  <a:schemeClr val="tx1"/>
                </a:solidFill>
                <a:latin typeface="Times" panose="02020603060405020304" pitchFamily="18" charset="0"/>
              </a:defRPr>
            </a:lvl9pPr>
          </a:lstStyle>
          <a:p>
            <a:fld id="{B554D709-AAD2-4D18-A005-55FF3ADD2FFD}" type="slidenum">
              <a:rPr lang="fr-FR" altLang="de-DE" sz="1200">
                <a:latin typeface="Times New Roman" panose="02020603050405020304" pitchFamily="18" charset="0"/>
              </a:rPr>
              <a:pPr/>
              <a:t>10</a:t>
            </a:fld>
            <a:endParaRPr lang="fr-FR" altLang="de-DE"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96541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972" eaLnBrk="0" hangingPunct="0">
              <a:spcBef>
                <a:spcPct val="30000"/>
              </a:spcBef>
              <a:defRPr sz="1200">
                <a:solidFill>
                  <a:schemeClr val="tx1"/>
                </a:solidFill>
                <a:latin typeface="Arial Unicode MS" pitchFamily="34" charset="-128"/>
              </a:defRPr>
            </a:lvl1pPr>
            <a:lvl2pPr marL="716798" indent="-275692" defTabSz="918972" eaLnBrk="0" hangingPunct="0">
              <a:spcBef>
                <a:spcPct val="30000"/>
              </a:spcBef>
              <a:defRPr sz="1200">
                <a:solidFill>
                  <a:schemeClr val="tx1"/>
                </a:solidFill>
                <a:latin typeface="Arial Unicode MS" pitchFamily="34" charset="-128"/>
              </a:defRPr>
            </a:lvl2pPr>
            <a:lvl3pPr marL="1102766" indent="-220553" defTabSz="918972" eaLnBrk="0" hangingPunct="0">
              <a:spcBef>
                <a:spcPct val="30000"/>
              </a:spcBef>
              <a:defRPr sz="1200">
                <a:solidFill>
                  <a:schemeClr val="tx1"/>
                </a:solidFill>
                <a:latin typeface="Arial Unicode MS" pitchFamily="34" charset="-128"/>
              </a:defRPr>
            </a:lvl3pPr>
            <a:lvl4pPr marL="1543873" indent="-220553" defTabSz="918972" eaLnBrk="0" hangingPunct="0">
              <a:spcBef>
                <a:spcPct val="30000"/>
              </a:spcBef>
              <a:defRPr sz="1200">
                <a:solidFill>
                  <a:schemeClr val="tx1"/>
                </a:solidFill>
                <a:latin typeface="Arial Unicode MS" pitchFamily="34" charset="-128"/>
              </a:defRPr>
            </a:lvl4pPr>
            <a:lvl5pPr marL="1984980" indent="-220553" defTabSz="918972" eaLnBrk="0" hangingPunct="0">
              <a:spcBef>
                <a:spcPct val="30000"/>
              </a:spcBef>
              <a:defRPr sz="1200">
                <a:solidFill>
                  <a:schemeClr val="tx1"/>
                </a:solidFill>
                <a:latin typeface="Arial Unicode MS" pitchFamily="34" charset="-128"/>
              </a:defRPr>
            </a:lvl5pPr>
            <a:lvl6pPr marL="2426086" indent="-220553" defTabSz="918972" eaLnBrk="0" fontAlgn="base" hangingPunct="0">
              <a:spcBef>
                <a:spcPct val="30000"/>
              </a:spcBef>
              <a:spcAft>
                <a:spcPct val="0"/>
              </a:spcAft>
              <a:defRPr sz="1200">
                <a:solidFill>
                  <a:schemeClr val="tx1"/>
                </a:solidFill>
                <a:latin typeface="Arial Unicode MS" pitchFamily="34" charset="-128"/>
              </a:defRPr>
            </a:lvl6pPr>
            <a:lvl7pPr marL="2867193" indent="-220553" defTabSz="918972" eaLnBrk="0" fontAlgn="base" hangingPunct="0">
              <a:spcBef>
                <a:spcPct val="30000"/>
              </a:spcBef>
              <a:spcAft>
                <a:spcPct val="0"/>
              </a:spcAft>
              <a:defRPr sz="1200">
                <a:solidFill>
                  <a:schemeClr val="tx1"/>
                </a:solidFill>
                <a:latin typeface="Arial Unicode MS" pitchFamily="34" charset="-128"/>
              </a:defRPr>
            </a:lvl7pPr>
            <a:lvl8pPr marL="3308299" indent="-220553" defTabSz="918972" eaLnBrk="0" fontAlgn="base" hangingPunct="0">
              <a:spcBef>
                <a:spcPct val="30000"/>
              </a:spcBef>
              <a:spcAft>
                <a:spcPct val="0"/>
              </a:spcAft>
              <a:defRPr sz="1200">
                <a:solidFill>
                  <a:schemeClr val="tx1"/>
                </a:solidFill>
                <a:latin typeface="Arial Unicode MS" pitchFamily="34" charset="-128"/>
              </a:defRPr>
            </a:lvl8pPr>
            <a:lvl9pPr marL="3749406" indent="-220553" defTabSz="918972" eaLnBrk="0" fontAlgn="base" hangingPunct="0">
              <a:spcBef>
                <a:spcPct val="30000"/>
              </a:spcBef>
              <a:spcAft>
                <a:spcPct val="0"/>
              </a:spcAft>
              <a:defRPr sz="1200">
                <a:solidFill>
                  <a:schemeClr val="tx1"/>
                </a:solidFill>
                <a:latin typeface="Arial Unicode MS" pitchFamily="34" charset="-128"/>
              </a:defRPr>
            </a:lvl9pPr>
          </a:lstStyle>
          <a:p>
            <a:pPr eaLnBrk="1" hangingPunct="1">
              <a:spcBef>
                <a:spcPct val="0"/>
              </a:spcBef>
            </a:pPr>
            <a:fld id="{A7FA5BFF-0668-4337-8BB2-9618F5404CA6}" type="slidenum">
              <a:rPr lang="de-DE" altLang="de-DE" smtClean="0"/>
              <a:pPr eaLnBrk="1" hangingPunct="1">
                <a:spcBef>
                  <a:spcPct val="0"/>
                </a:spcBef>
              </a:pPr>
              <a:t>11</a:t>
            </a:fld>
            <a:endParaRPr lang="de-DE" altLang="de-DE" smtClean="0"/>
          </a:p>
        </p:txBody>
      </p:sp>
      <p:sp>
        <p:nvSpPr>
          <p:cNvPr id="31747" name="Rectangle 2"/>
          <p:cNvSpPr>
            <a:spLocks noGrp="1" noRot="1" noChangeAspect="1" noChangeArrowheads="1" noTextEdit="1"/>
          </p:cNvSpPr>
          <p:nvPr>
            <p:ph type="sldImg"/>
          </p:nvPr>
        </p:nvSpPr>
        <p:spPr>
          <a:xfrm>
            <a:off x="3270250" y="512763"/>
            <a:ext cx="3394075" cy="2546350"/>
          </a:xfrm>
          <a:ln/>
        </p:spPr>
      </p:sp>
      <p:sp>
        <p:nvSpPr>
          <p:cNvPr id="31748" name="Rectangle 3"/>
          <p:cNvSpPr>
            <a:spLocks noGrp="1" noChangeArrowheads="1"/>
          </p:cNvSpPr>
          <p:nvPr>
            <p:ph type="body" idx="1"/>
          </p:nvPr>
        </p:nvSpPr>
        <p:spPr>
          <a:xfrm>
            <a:off x="1321088" y="3228592"/>
            <a:ext cx="7284462" cy="30568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dirty="0" smtClean="0"/>
              <a:t>Es geht um Politik, um politische Ideen, wie sie im politischen </a:t>
            </a:r>
            <a:r>
              <a:rPr lang="de-CH" altLang="de-DE" dirty="0" err="1" smtClean="0"/>
              <a:t>Intressenvermittlungssystem</a:t>
            </a:r>
            <a:r>
              <a:rPr lang="de-CH" altLang="de-DE" dirty="0" smtClean="0"/>
              <a:t> abgebildet werden und es geht im die wichtigsten Elemente des politischen Systems </a:t>
            </a:r>
            <a:endParaRPr lang="de-DE" altLang="de-DE" dirty="0" smtClean="0"/>
          </a:p>
          <a:p>
            <a:pPr eaLnBrk="1" hangingPunct="1"/>
            <a:endParaRPr lang="de-DE" altLang="de-DE" dirty="0" smtClean="0"/>
          </a:p>
        </p:txBody>
      </p:sp>
    </p:spTree>
    <p:extLst>
      <p:ext uri="{BB962C8B-B14F-4D97-AF65-F5344CB8AC3E}">
        <p14:creationId xmlns:p14="http://schemas.microsoft.com/office/powerpoint/2010/main" val="279428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
        <p:nvSpPr>
          <p:cNvPr id="768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668">
              <a:defRPr sz="2400">
                <a:solidFill>
                  <a:schemeClr val="tx1"/>
                </a:solidFill>
                <a:latin typeface="Times" panose="02020603060405020304" pitchFamily="18" charset="0"/>
              </a:defRPr>
            </a:lvl1pPr>
            <a:lvl2pPr marL="742895" indent="-285729" defTabSz="947668">
              <a:defRPr sz="2400">
                <a:solidFill>
                  <a:schemeClr val="tx1"/>
                </a:solidFill>
                <a:latin typeface="Times" panose="02020603060405020304" pitchFamily="18" charset="0"/>
              </a:defRPr>
            </a:lvl2pPr>
            <a:lvl3pPr marL="1142915" indent="-228583" defTabSz="947668">
              <a:defRPr sz="2400">
                <a:solidFill>
                  <a:schemeClr val="tx1"/>
                </a:solidFill>
                <a:latin typeface="Times" panose="02020603060405020304" pitchFamily="18" charset="0"/>
              </a:defRPr>
            </a:lvl3pPr>
            <a:lvl4pPr marL="1600081" indent="-228583" defTabSz="947668">
              <a:defRPr sz="2400">
                <a:solidFill>
                  <a:schemeClr val="tx1"/>
                </a:solidFill>
                <a:latin typeface="Times" panose="02020603060405020304" pitchFamily="18" charset="0"/>
              </a:defRPr>
            </a:lvl4pPr>
            <a:lvl5pPr marL="2057248" indent="-228583" defTabSz="947668">
              <a:defRPr sz="2400">
                <a:solidFill>
                  <a:schemeClr val="tx1"/>
                </a:solidFill>
                <a:latin typeface="Times" panose="02020603060405020304" pitchFamily="18" charset="0"/>
              </a:defRPr>
            </a:lvl5pPr>
            <a:lvl6pPr marL="2514414" indent="-228583" defTabSz="947668" eaLnBrk="0" fontAlgn="base" hangingPunct="0">
              <a:spcBef>
                <a:spcPct val="0"/>
              </a:spcBef>
              <a:spcAft>
                <a:spcPct val="0"/>
              </a:spcAft>
              <a:defRPr sz="2400">
                <a:solidFill>
                  <a:schemeClr val="tx1"/>
                </a:solidFill>
                <a:latin typeface="Times" panose="02020603060405020304" pitchFamily="18" charset="0"/>
              </a:defRPr>
            </a:lvl6pPr>
            <a:lvl7pPr marL="2971579" indent="-228583" defTabSz="947668" eaLnBrk="0" fontAlgn="base" hangingPunct="0">
              <a:spcBef>
                <a:spcPct val="0"/>
              </a:spcBef>
              <a:spcAft>
                <a:spcPct val="0"/>
              </a:spcAft>
              <a:defRPr sz="2400">
                <a:solidFill>
                  <a:schemeClr val="tx1"/>
                </a:solidFill>
                <a:latin typeface="Times" panose="02020603060405020304" pitchFamily="18" charset="0"/>
              </a:defRPr>
            </a:lvl7pPr>
            <a:lvl8pPr marL="3428746" indent="-228583" defTabSz="947668" eaLnBrk="0" fontAlgn="base" hangingPunct="0">
              <a:spcBef>
                <a:spcPct val="0"/>
              </a:spcBef>
              <a:spcAft>
                <a:spcPct val="0"/>
              </a:spcAft>
              <a:defRPr sz="2400">
                <a:solidFill>
                  <a:schemeClr val="tx1"/>
                </a:solidFill>
                <a:latin typeface="Times" panose="02020603060405020304" pitchFamily="18" charset="0"/>
              </a:defRPr>
            </a:lvl8pPr>
            <a:lvl9pPr marL="3885912" indent="-228583" defTabSz="947668" eaLnBrk="0" fontAlgn="base" hangingPunct="0">
              <a:spcBef>
                <a:spcPct val="0"/>
              </a:spcBef>
              <a:spcAft>
                <a:spcPct val="0"/>
              </a:spcAft>
              <a:defRPr sz="2400">
                <a:solidFill>
                  <a:schemeClr val="tx1"/>
                </a:solidFill>
                <a:latin typeface="Times" panose="02020603060405020304" pitchFamily="18" charset="0"/>
              </a:defRPr>
            </a:lvl9pPr>
          </a:lstStyle>
          <a:p>
            <a:fld id="{AFD66E41-F3D4-4A3A-B563-F4D95E93F9D8}" type="slidenum">
              <a:rPr lang="de-DE" altLang="de-DE" sz="1200">
                <a:latin typeface="Times New Roman" panose="02020603050405020304" pitchFamily="18" charset="0"/>
              </a:rPr>
              <a:pPr/>
              <a:t>12</a:t>
            </a:fld>
            <a:endParaRPr lang="de-DE" altLang="de-DE" sz="1200">
              <a:latin typeface="Times New Roman" panose="02020603050405020304" pitchFamily="18" charset="0"/>
            </a:endParaRPr>
          </a:p>
        </p:txBody>
      </p:sp>
    </p:spTree>
    <p:extLst>
      <p:ext uri="{BB962C8B-B14F-4D97-AF65-F5344CB8AC3E}">
        <p14:creationId xmlns:p14="http://schemas.microsoft.com/office/powerpoint/2010/main" val="993275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acintosh%20HD:Users:jgrosse:Documents:1474_Event_Accueil_prof_2005:PresentationPPT_MDP:CAV-CAM-01771-HQ.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1"/>
          <p:cNvSpPr>
            <a:spLocks noChangeArrowheads="1"/>
          </p:cNvSpPr>
          <p:nvPr/>
        </p:nvSpPr>
        <p:spPr bwMode="auto">
          <a:xfrm>
            <a:off x="3124200" y="0"/>
            <a:ext cx="5995988" cy="6858000"/>
          </a:xfrm>
          <a:prstGeom prst="rect">
            <a:avLst/>
          </a:prstGeom>
          <a:solidFill>
            <a:srgbClr val="ABABA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pitchFamily="18" charset="0"/>
                <a:ea typeface="ヒラギノ角ゴ Pro W3" pitchFamily="1" charset="-128"/>
              </a:defRPr>
            </a:lvl1pPr>
            <a:lvl2pPr marL="742950" indent="-285750">
              <a:defRPr sz="2800">
                <a:solidFill>
                  <a:schemeClr val="tx1"/>
                </a:solidFill>
                <a:latin typeface="Times" pitchFamily="18" charset="0"/>
                <a:ea typeface="ヒラギノ角ゴ Pro W3" pitchFamily="1" charset="-128"/>
              </a:defRPr>
            </a:lvl2pPr>
            <a:lvl3pPr marL="1143000" indent="-228600">
              <a:defRPr sz="2800">
                <a:solidFill>
                  <a:schemeClr val="tx1"/>
                </a:solidFill>
                <a:latin typeface="Times" pitchFamily="18" charset="0"/>
                <a:ea typeface="ヒラギノ角ゴ Pro W3" pitchFamily="1" charset="-128"/>
              </a:defRPr>
            </a:lvl3pPr>
            <a:lvl4pPr marL="1600200" indent="-228600">
              <a:defRPr sz="2800">
                <a:solidFill>
                  <a:schemeClr val="tx1"/>
                </a:solidFill>
                <a:latin typeface="Times" pitchFamily="18" charset="0"/>
                <a:ea typeface="ヒラギノ角ゴ Pro W3" pitchFamily="1" charset="-128"/>
              </a:defRPr>
            </a:lvl4pPr>
            <a:lvl5pPr marL="2057400" indent="-228600">
              <a:defRPr sz="2800">
                <a:solidFill>
                  <a:schemeClr val="tx1"/>
                </a:solidFill>
                <a:latin typeface="Times" pitchFamily="18" charset="0"/>
                <a:ea typeface="ヒラギノ角ゴ Pro W3" pitchFamily="1" charset="-128"/>
              </a:defRPr>
            </a:lvl5pPr>
            <a:lvl6pPr marL="25146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6pPr>
            <a:lvl7pPr marL="29718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7pPr>
            <a:lvl8pPr marL="34290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8pPr>
            <a:lvl9pPr marL="38862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9pPr>
          </a:lstStyle>
          <a:p>
            <a:endParaRPr lang="fr-CH" altLang="fr-FR" sz="2400">
              <a:latin typeface="Arial" charset="0"/>
            </a:endParaRPr>
          </a:p>
        </p:txBody>
      </p:sp>
      <p:pic>
        <p:nvPicPr>
          <p:cNvPr id="5" name="Picture 11" descr="Macintosh HD:Users:jgrosse:Documents:1474_Event_Accueil_prof_2005:PresentationPPT_MDP:CAV-CAM-01771-HQ.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19400" y="0"/>
            <a:ext cx="67818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0"/>
            <a:ext cx="3124200" cy="6858000"/>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pitchFamily="18" charset="0"/>
                <a:ea typeface="ヒラギノ角ゴ Pro W3" pitchFamily="1" charset="-128"/>
              </a:defRPr>
            </a:lvl1pPr>
            <a:lvl2pPr marL="742950" indent="-285750">
              <a:defRPr sz="2800">
                <a:solidFill>
                  <a:schemeClr val="tx1"/>
                </a:solidFill>
                <a:latin typeface="Times" pitchFamily="18" charset="0"/>
                <a:ea typeface="ヒラギノ角ゴ Pro W3" pitchFamily="1" charset="-128"/>
              </a:defRPr>
            </a:lvl2pPr>
            <a:lvl3pPr marL="1143000" indent="-228600">
              <a:defRPr sz="2800">
                <a:solidFill>
                  <a:schemeClr val="tx1"/>
                </a:solidFill>
                <a:latin typeface="Times" pitchFamily="18" charset="0"/>
                <a:ea typeface="ヒラギノ角ゴ Pro W3" pitchFamily="1" charset="-128"/>
              </a:defRPr>
            </a:lvl3pPr>
            <a:lvl4pPr marL="1600200" indent="-228600">
              <a:defRPr sz="2800">
                <a:solidFill>
                  <a:schemeClr val="tx1"/>
                </a:solidFill>
                <a:latin typeface="Times" pitchFamily="18" charset="0"/>
                <a:ea typeface="ヒラギノ角ゴ Pro W3" pitchFamily="1" charset="-128"/>
              </a:defRPr>
            </a:lvl4pPr>
            <a:lvl5pPr marL="2057400" indent="-228600">
              <a:defRPr sz="2800">
                <a:solidFill>
                  <a:schemeClr val="tx1"/>
                </a:solidFill>
                <a:latin typeface="Times" pitchFamily="18" charset="0"/>
                <a:ea typeface="ヒラギノ角ゴ Pro W3" pitchFamily="1" charset="-128"/>
              </a:defRPr>
            </a:lvl5pPr>
            <a:lvl6pPr marL="25146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6pPr>
            <a:lvl7pPr marL="29718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7pPr>
            <a:lvl8pPr marL="34290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8pPr>
            <a:lvl9pPr marL="38862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9pPr>
          </a:lstStyle>
          <a:p>
            <a:endParaRPr lang="fr-CH" altLang="fr-FR" sz="2400">
              <a:latin typeface="Arial" charset="0"/>
            </a:endParaRPr>
          </a:p>
        </p:txBody>
      </p:sp>
      <p:pic>
        <p:nvPicPr>
          <p:cNvPr id="7" name="Picture 13" descr="&#10;ppt1final.png                                                  05D47BE1Macintosh HD                   BBA3E1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1371600" y="3657600"/>
            <a:ext cx="7391400" cy="1905000"/>
          </a:xfrm>
        </p:spPr>
        <p:txBody>
          <a:bodyPr anchor="t"/>
          <a:lstStyle>
            <a:lvl1pPr algn="l">
              <a:defRPr sz="3600"/>
            </a:lvl1pPr>
          </a:lstStyle>
          <a:p>
            <a:pPr lvl="0"/>
            <a:r>
              <a:rPr lang="fr-FR" altLang="fr-FR" noProof="0" smtClean="0"/>
              <a:t>Modifiez le style du titre</a:t>
            </a:r>
          </a:p>
        </p:txBody>
      </p:sp>
      <p:sp>
        <p:nvSpPr>
          <p:cNvPr id="5126" name="Rectangle 6"/>
          <p:cNvSpPr>
            <a:spLocks noGrp="1" noChangeArrowheads="1"/>
          </p:cNvSpPr>
          <p:nvPr>
            <p:ph type="subTitle" idx="1"/>
          </p:nvPr>
        </p:nvSpPr>
        <p:spPr>
          <a:xfrm>
            <a:off x="1371600" y="2895600"/>
            <a:ext cx="7391400" cy="533400"/>
          </a:xfrm>
        </p:spPr>
        <p:txBody>
          <a:bodyPr/>
          <a:lstStyle>
            <a:lvl1pPr marL="0" indent="0">
              <a:buFontTx/>
              <a:buNone/>
              <a:defRPr sz="1800">
                <a:solidFill>
                  <a:srgbClr val="ABABAB"/>
                </a:solidFill>
              </a:defRPr>
            </a:lvl1pPr>
          </a:lstStyle>
          <a:p>
            <a:pPr lvl="0"/>
            <a:r>
              <a:rPr lang="fr-FR" altLang="fr-FR" noProof="0" smtClean="0"/>
              <a:t>Modifiez le style des sous-titres du masque</a:t>
            </a:r>
          </a:p>
        </p:txBody>
      </p:sp>
      <p:sp>
        <p:nvSpPr>
          <p:cNvPr id="8" name="Rectangle 15"/>
          <p:cNvSpPr>
            <a:spLocks noGrp="1" noChangeArrowheads="1"/>
          </p:cNvSpPr>
          <p:nvPr>
            <p:ph type="dt" sz="half" idx="10"/>
          </p:nvPr>
        </p:nvSpPr>
        <p:spPr>
          <a:xfrm>
            <a:off x="7908925" y="6229350"/>
            <a:ext cx="1006475" cy="246063"/>
          </a:xfrm>
        </p:spPr>
        <p:txBody>
          <a:bodyPr wrap="none" anchor="ctr">
            <a:spAutoFit/>
          </a:bodyPr>
          <a:lstStyle>
            <a:lvl1pPr>
              <a:defRPr>
                <a:solidFill>
                  <a:schemeClr val="tx1"/>
                </a:solidFill>
              </a:defRPr>
            </a:lvl1pPr>
          </a:lstStyle>
          <a:p>
            <a:fld id="{BF3F16FE-FD66-4AA6-B88D-80F0B006AC13}" type="datetime2">
              <a:rPr lang="fr-FR" altLang="fr-FR"/>
              <a:pPr/>
              <a:t>lundi 20 août 2018</a:t>
            </a:fld>
            <a:endParaRPr lang="fr-FR" altLang="fr-FR"/>
          </a:p>
        </p:txBody>
      </p:sp>
    </p:spTree>
    <p:extLst>
      <p:ext uri="{BB962C8B-B14F-4D97-AF65-F5344CB8AC3E}">
        <p14:creationId xmlns:p14="http://schemas.microsoft.com/office/powerpoint/2010/main" val="394749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fld id="{AD41F09C-7B68-4D6D-8E69-F24359B206D1}" type="datetime2">
              <a:rPr lang="fr-FR" altLang="fr-FR"/>
              <a:pPr/>
              <a:t>lundi 20 août 2018</a:t>
            </a:fld>
            <a:endParaRPr lang="fr-FR" altLang="fr-FR" sz="1400"/>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9501CE71-5004-4387-9022-C0B696E46BB0}"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395667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57200"/>
            <a:ext cx="2171700" cy="541020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228600" y="457200"/>
            <a:ext cx="63627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fld id="{BD8AA9D5-1936-4091-97F7-48FF371A89A3}" type="datetime2">
              <a:rPr lang="fr-FR" altLang="fr-FR"/>
              <a:pPr/>
              <a:t>lundi 20 août 2018</a:t>
            </a:fld>
            <a:endParaRPr lang="fr-FR" altLang="fr-FR" sz="1400"/>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38EA8B24-B35E-437D-B732-6FD87A34A268}"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318553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fld id="{16C4DC00-E3DC-48CB-9673-A0DD0DC3DE10}" type="datetime2">
              <a:rPr lang="fr-FR" altLang="fr-FR"/>
              <a:pPr/>
              <a:t>lundi 20 août 2018</a:t>
            </a:fld>
            <a:endParaRPr lang="fr-FR" altLang="fr-FR" sz="1400"/>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4C23B547-BF57-426C-9706-2C63605AAA5C}"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408554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fld id="{4DF0EA6A-D12E-47D4-A1AC-21270BA38011}" type="datetime2">
              <a:rPr lang="fr-FR" altLang="fr-FR"/>
              <a:pPr/>
              <a:t>lundi 20 août 2018</a:t>
            </a:fld>
            <a:endParaRPr lang="fr-FR" altLang="fr-FR" sz="1400"/>
          </a:p>
        </p:txBody>
      </p:sp>
      <p:sp>
        <p:nvSpPr>
          <p:cNvPr id="5"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EF9C8270-875D-4C6F-B454-A7D568E25BF1}"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287735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228600" y="15240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524000"/>
            <a:ext cx="426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fld id="{95FED334-E2CE-4712-90AA-FC17A48B5A1E}" type="datetime2">
              <a:rPr lang="fr-FR" altLang="fr-FR"/>
              <a:pPr/>
              <a:t>lundi 20 août 2018</a:t>
            </a:fld>
            <a:endParaRPr lang="fr-FR" altLang="fr-FR" sz="1400"/>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A6AA7B6E-95F2-47AC-8A48-91572F0B99ED}"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177578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4"/>
          <p:cNvSpPr>
            <a:spLocks noGrp="1" noChangeArrowheads="1"/>
          </p:cNvSpPr>
          <p:nvPr>
            <p:ph type="dt" sz="half" idx="10"/>
          </p:nvPr>
        </p:nvSpPr>
        <p:spPr>
          <a:ln/>
        </p:spPr>
        <p:txBody>
          <a:bodyPr/>
          <a:lstStyle>
            <a:lvl1pPr>
              <a:defRPr/>
            </a:lvl1pPr>
          </a:lstStyle>
          <a:p>
            <a:fld id="{6F9EF180-B4DC-47F5-932F-512EFCA11613}" type="datetime2">
              <a:rPr lang="fr-FR" altLang="fr-FR"/>
              <a:pPr/>
              <a:t>lundi 20 août 2018</a:t>
            </a:fld>
            <a:endParaRPr lang="fr-FR" altLang="fr-FR" sz="1400"/>
          </a:p>
        </p:txBody>
      </p:sp>
      <p:sp>
        <p:nvSpPr>
          <p:cNvPr id="8"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9"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0BAE38C2-297A-4188-B38C-415642DEE461}"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317091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Rectangle 4"/>
          <p:cNvSpPr>
            <a:spLocks noGrp="1" noChangeArrowheads="1"/>
          </p:cNvSpPr>
          <p:nvPr>
            <p:ph type="dt" sz="half" idx="10"/>
          </p:nvPr>
        </p:nvSpPr>
        <p:spPr>
          <a:ln/>
        </p:spPr>
        <p:txBody>
          <a:bodyPr/>
          <a:lstStyle>
            <a:lvl1pPr>
              <a:defRPr/>
            </a:lvl1pPr>
          </a:lstStyle>
          <a:p>
            <a:fld id="{4E83824D-ED56-4C0F-AEB7-B576C6AC2D92}" type="datetime2">
              <a:rPr lang="fr-FR" altLang="fr-FR"/>
              <a:pPr/>
              <a:t>lundi 20 août 2018</a:t>
            </a:fld>
            <a:endParaRPr lang="fr-FR" altLang="fr-FR" sz="1400"/>
          </a:p>
        </p:txBody>
      </p:sp>
      <p:sp>
        <p:nvSpPr>
          <p:cNvPr id="4"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5"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670E51EA-59DD-45F6-876E-7C421BF376FD}"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260485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8D8419D-9E94-458C-82CC-B17BA16AD1CF}" type="datetime2">
              <a:rPr lang="fr-FR" altLang="fr-FR"/>
              <a:pPr/>
              <a:t>lundi 20 août 2018</a:t>
            </a:fld>
            <a:endParaRPr lang="fr-FR" altLang="fr-FR" sz="1400"/>
          </a:p>
        </p:txBody>
      </p:sp>
      <p:sp>
        <p:nvSpPr>
          <p:cNvPr id="3"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4"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195540C6-1953-4CDE-839E-BE10EC5B1E45}"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48759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fld id="{367E10CF-5417-47AA-9285-E0D540482FEA}" type="datetime2">
              <a:rPr lang="fr-FR" altLang="fr-FR"/>
              <a:pPr/>
              <a:t>lundi 20 août 2018</a:t>
            </a:fld>
            <a:endParaRPr lang="fr-FR" altLang="fr-FR" sz="1400"/>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49C6E37A-302E-4805-8926-900B4D03855B}"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397846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fld id="{304B8734-F3A1-4B76-B808-A18A219DB9F9}" type="datetime2">
              <a:rPr lang="fr-FR" altLang="fr-FR"/>
              <a:pPr/>
              <a:t>lundi 20 août 2018</a:t>
            </a:fld>
            <a:endParaRPr lang="fr-FR" altLang="fr-FR" sz="1400"/>
          </a:p>
        </p:txBody>
      </p:sp>
      <p:sp>
        <p:nvSpPr>
          <p:cNvPr id="6" name="Rectangle 5"/>
          <p:cNvSpPr>
            <a:spLocks noGrp="1" noChangeArrowheads="1"/>
          </p:cNvSpPr>
          <p:nvPr>
            <p:ph type="ftr" sz="quarter" idx="11"/>
          </p:nvPr>
        </p:nvSpPr>
        <p:spPr>
          <a:ln/>
        </p:spPr>
        <p:txBody>
          <a:bodyPr/>
          <a:lstStyle>
            <a:lvl1pPr>
              <a:defRPr/>
            </a:lvl1pPr>
          </a:lstStyle>
          <a:p>
            <a:pPr>
              <a:defRPr/>
            </a:pPr>
            <a:r>
              <a:rPr lang="fr-FR" altLang="fr-FR"/>
              <a:t>Titre de la présentation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fr-FR"/>
              <a:t>| </a:t>
            </a:r>
            <a:r>
              <a:rPr lang="fr-FR">
                <a:solidFill>
                  <a:schemeClr val="bg2"/>
                </a:solidFill>
              </a:rPr>
              <a:t>Diapositive </a:t>
            </a:r>
            <a:fld id="{B9C626C4-4358-4233-B0E8-7E1AF1FF314B}" type="slidenum">
              <a:rPr lang="fr-FR">
                <a:solidFill>
                  <a:schemeClr val="bg2"/>
                </a:solidFill>
              </a:rPr>
              <a:pPr>
                <a:defRPr/>
              </a:pPr>
              <a:t>‹Nr.›</a:t>
            </a:fld>
            <a:r>
              <a:rPr lang="fr-FR">
                <a:solidFill>
                  <a:schemeClr val="bg2"/>
                </a:solidFill>
              </a:rPr>
              <a:t> </a:t>
            </a:r>
            <a:r>
              <a:rPr lang="fr-FR"/>
              <a:t>|</a:t>
            </a:r>
            <a:endParaRPr lang="fr-FR" dirty="0"/>
          </a:p>
        </p:txBody>
      </p:sp>
    </p:spTree>
    <p:extLst>
      <p:ext uri="{BB962C8B-B14F-4D97-AF65-F5344CB8AC3E}">
        <p14:creationId xmlns:p14="http://schemas.microsoft.com/office/powerpoint/2010/main" val="344072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acintosh%20HD:Users:jgrosse:Desktop:logoUNIL.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019800"/>
            <a:ext cx="3111500" cy="838200"/>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pitchFamily="18" charset="0"/>
                <a:ea typeface="ヒラギノ角ゴ Pro W3" pitchFamily="1" charset="-128"/>
              </a:defRPr>
            </a:lvl1pPr>
            <a:lvl2pPr marL="742950" indent="-285750">
              <a:defRPr sz="2800">
                <a:solidFill>
                  <a:schemeClr val="tx1"/>
                </a:solidFill>
                <a:latin typeface="Times" pitchFamily="18" charset="0"/>
                <a:ea typeface="ヒラギノ角ゴ Pro W3" pitchFamily="1" charset="-128"/>
              </a:defRPr>
            </a:lvl2pPr>
            <a:lvl3pPr marL="1143000" indent="-228600">
              <a:defRPr sz="2800">
                <a:solidFill>
                  <a:schemeClr val="tx1"/>
                </a:solidFill>
                <a:latin typeface="Times" pitchFamily="18" charset="0"/>
                <a:ea typeface="ヒラギノ角ゴ Pro W3" pitchFamily="1" charset="-128"/>
              </a:defRPr>
            </a:lvl3pPr>
            <a:lvl4pPr marL="1600200" indent="-228600">
              <a:defRPr sz="2800">
                <a:solidFill>
                  <a:schemeClr val="tx1"/>
                </a:solidFill>
                <a:latin typeface="Times" pitchFamily="18" charset="0"/>
                <a:ea typeface="ヒラギノ角ゴ Pro W3" pitchFamily="1" charset="-128"/>
              </a:defRPr>
            </a:lvl4pPr>
            <a:lvl5pPr marL="2057400" indent="-228600">
              <a:defRPr sz="2800">
                <a:solidFill>
                  <a:schemeClr val="tx1"/>
                </a:solidFill>
                <a:latin typeface="Times" pitchFamily="18" charset="0"/>
                <a:ea typeface="ヒラギノ角ゴ Pro W3" pitchFamily="1" charset="-128"/>
              </a:defRPr>
            </a:lvl5pPr>
            <a:lvl6pPr marL="25146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6pPr>
            <a:lvl7pPr marL="29718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7pPr>
            <a:lvl8pPr marL="34290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8pPr>
            <a:lvl9pPr marL="38862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9pPr>
          </a:lstStyle>
          <a:p>
            <a:endParaRPr lang="fr-CH" altLang="fr-FR" sz="2400">
              <a:latin typeface="Arial" charset="0"/>
            </a:endParaRPr>
          </a:p>
        </p:txBody>
      </p:sp>
      <p:sp>
        <p:nvSpPr>
          <p:cNvPr id="1027" name="Rectangle 9"/>
          <p:cNvSpPr>
            <a:spLocks noChangeArrowheads="1"/>
          </p:cNvSpPr>
          <p:nvPr/>
        </p:nvSpPr>
        <p:spPr bwMode="auto">
          <a:xfrm>
            <a:off x="3111500" y="6019800"/>
            <a:ext cx="6032500" cy="838200"/>
          </a:xfrm>
          <a:prstGeom prst="rect">
            <a:avLst/>
          </a:prstGeom>
          <a:solidFill>
            <a:srgbClr val="ABABA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pitchFamily="18" charset="0"/>
                <a:ea typeface="ヒラギノ角ゴ Pro W3" pitchFamily="1" charset="-128"/>
              </a:defRPr>
            </a:lvl1pPr>
            <a:lvl2pPr marL="742950" indent="-285750">
              <a:defRPr sz="2800">
                <a:solidFill>
                  <a:schemeClr val="tx1"/>
                </a:solidFill>
                <a:latin typeface="Times" pitchFamily="18" charset="0"/>
                <a:ea typeface="ヒラギノ角ゴ Pro W3" pitchFamily="1" charset="-128"/>
              </a:defRPr>
            </a:lvl2pPr>
            <a:lvl3pPr marL="1143000" indent="-228600">
              <a:defRPr sz="2800">
                <a:solidFill>
                  <a:schemeClr val="tx1"/>
                </a:solidFill>
                <a:latin typeface="Times" pitchFamily="18" charset="0"/>
                <a:ea typeface="ヒラギノ角ゴ Pro W3" pitchFamily="1" charset="-128"/>
              </a:defRPr>
            </a:lvl3pPr>
            <a:lvl4pPr marL="1600200" indent="-228600">
              <a:defRPr sz="2800">
                <a:solidFill>
                  <a:schemeClr val="tx1"/>
                </a:solidFill>
                <a:latin typeface="Times" pitchFamily="18" charset="0"/>
                <a:ea typeface="ヒラギノ角ゴ Pro W3" pitchFamily="1" charset="-128"/>
              </a:defRPr>
            </a:lvl4pPr>
            <a:lvl5pPr marL="2057400" indent="-228600">
              <a:defRPr sz="2800">
                <a:solidFill>
                  <a:schemeClr val="tx1"/>
                </a:solidFill>
                <a:latin typeface="Times" pitchFamily="18" charset="0"/>
                <a:ea typeface="ヒラギノ角ゴ Pro W3" pitchFamily="1" charset="-128"/>
              </a:defRPr>
            </a:lvl5pPr>
            <a:lvl6pPr marL="25146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6pPr>
            <a:lvl7pPr marL="29718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7pPr>
            <a:lvl8pPr marL="34290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8pPr>
            <a:lvl9pPr marL="38862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9pPr>
          </a:lstStyle>
          <a:p>
            <a:endParaRPr lang="fr-CH" altLang="fr-FR" sz="2400">
              <a:latin typeface="Arial" charset="0"/>
            </a:endParaRPr>
          </a:p>
        </p:txBody>
      </p:sp>
      <p:pic>
        <p:nvPicPr>
          <p:cNvPr id="1028" name="Picture 15" descr="ppt2final3.png                                                 05D47BE1Macintosh HD                   BBA3E1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07100"/>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3"/>
          <p:cNvSpPr>
            <a:spLocks noChangeArrowheads="1"/>
          </p:cNvSpPr>
          <p:nvPr/>
        </p:nvSpPr>
        <p:spPr bwMode="auto">
          <a:xfrm>
            <a:off x="381000" y="6019800"/>
            <a:ext cx="2209800" cy="533400"/>
          </a:xfrm>
          <a:prstGeom prst="rect">
            <a:avLst/>
          </a:prstGeom>
          <a:solidFill>
            <a:srgbClr val="0099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800">
                <a:solidFill>
                  <a:schemeClr val="tx1"/>
                </a:solidFill>
                <a:latin typeface="Times" pitchFamily="18" charset="0"/>
                <a:ea typeface="ヒラギノ角ゴ Pro W3" pitchFamily="1" charset="-128"/>
              </a:defRPr>
            </a:lvl1pPr>
            <a:lvl2pPr marL="742950" indent="-285750">
              <a:defRPr sz="2800">
                <a:solidFill>
                  <a:schemeClr val="tx1"/>
                </a:solidFill>
                <a:latin typeface="Times" pitchFamily="18" charset="0"/>
                <a:ea typeface="ヒラギノ角ゴ Pro W3" pitchFamily="1" charset="-128"/>
              </a:defRPr>
            </a:lvl2pPr>
            <a:lvl3pPr marL="1143000" indent="-228600">
              <a:defRPr sz="2800">
                <a:solidFill>
                  <a:schemeClr val="tx1"/>
                </a:solidFill>
                <a:latin typeface="Times" pitchFamily="18" charset="0"/>
                <a:ea typeface="ヒラギノ角ゴ Pro W3" pitchFamily="1" charset="-128"/>
              </a:defRPr>
            </a:lvl3pPr>
            <a:lvl4pPr marL="1600200" indent="-228600">
              <a:defRPr sz="2800">
                <a:solidFill>
                  <a:schemeClr val="tx1"/>
                </a:solidFill>
                <a:latin typeface="Times" pitchFamily="18" charset="0"/>
                <a:ea typeface="ヒラギノ角ゴ Pro W3" pitchFamily="1" charset="-128"/>
              </a:defRPr>
            </a:lvl4pPr>
            <a:lvl5pPr marL="2057400" indent="-228600">
              <a:defRPr sz="2800">
                <a:solidFill>
                  <a:schemeClr val="tx1"/>
                </a:solidFill>
                <a:latin typeface="Times" pitchFamily="18" charset="0"/>
                <a:ea typeface="ヒラギノ角ゴ Pro W3" pitchFamily="1" charset="-128"/>
              </a:defRPr>
            </a:lvl5pPr>
            <a:lvl6pPr marL="25146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6pPr>
            <a:lvl7pPr marL="29718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7pPr>
            <a:lvl8pPr marL="34290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8pPr>
            <a:lvl9pPr marL="3886200" indent="-228600" algn="r" eaLnBrk="0" fontAlgn="base" hangingPunct="0">
              <a:spcBef>
                <a:spcPct val="0"/>
              </a:spcBef>
              <a:spcAft>
                <a:spcPct val="0"/>
              </a:spcAft>
              <a:defRPr sz="2800">
                <a:solidFill>
                  <a:schemeClr val="tx1"/>
                </a:solidFill>
                <a:latin typeface="Times" pitchFamily="18" charset="0"/>
                <a:ea typeface="ヒラギノ角ゴ Pro W3" pitchFamily="1" charset="-128"/>
              </a:defRPr>
            </a:lvl9pPr>
          </a:lstStyle>
          <a:p>
            <a:endParaRPr lang="fr-CH" altLang="fr-FR" sz="2400">
              <a:latin typeface="Arial" charset="0"/>
            </a:endParaRPr>
          </a:p>
        </p:txBody>
      </p:sp>
      <p:sp>
        <p:nvSpPr>
          <p:cNvPr id="1030" name="Rectangle 2"/>
          <p:cNvSpPr>
            <a:spLocks noGrp="1" noChangeArrowheads="1"/>
          </p:cNvSpPr>
          <p:nvPr>
            <p:ph type="title"/>
          </p:nvPr>
        </p:nvSpPr>
        <p:spPr bwMode="auto">
          <a:xfrm>
            <a:off x="228600" y="457200"/>
            <a:ext cx="8686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31" name="Rectangle 3"/>
          <p:cNvSpPr>
            <a:spLocks noGrp="1" noChangeArrowheads="1"/>
          </p:cNvSpPr>
          <p:nvPr>
            <p:ph type="body" idx="1"/>
          </p:nvPr>
        </p:nvSpPr>
        <p:spPr bwMode="auto">
          <a:xfrm>
            <a:off x="228600" y="1524000"/>
            <a:ext cx="8686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4"/>
          <p:cNvSpPr>
            <a:spLocks noGrp="1" noChangeArrowheads="1"/>
          </p:cNvSpPr>
          <p:nvPr>
            <p:ph type="dt" sz="half" idx="2"/>
          </p:nvPr>
        </p:nvSpPr>
        <p:spPr bwMode="auto">
          <a:xfrm>
            <a:off x="7315200" y="6210300"/>
            <a:ext cx="1676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solidFill>
                  <a:schemeClr val="bg1"/>
                </a:solidFill>
                <a:latin typeface="Verdana" pitchFamily="34" charset="0"/>
              </a:defRPr>
            </a:lvl1pPr>
          </a:lstStyle>
          <a:p>
            <a:fld id="{3158D26D-7411-4CA4-8B08-772A5EF7CA96}" type="datetime2">
              <a:rPr lang="fr-FR" altLang="fr-FR"/>
              <a:pPr/>
              <a:t>lundi 20 août 2018</a:t>
            </a:fld>
            <a:endParaRPr lang="fr-FR" altLang="fr-FR" sz="1400"/>
          </a:p>
        </p:txBody>
      </p:sp>
      <p:sp>
        <p:nvSpPr>
          <p:cNvPr id="3" name="Rectangle 5"/>
          <p:cNvSpPr>
            <a:spLocks noGrp="1" noChangeArrowheads="1"/>
          </p:cNvSpPr>
          <p:nvPr>
            <p:ph type="ftr" sz="quarter" idx="3"/>
          </p:nvPr>
        </p:nvSpPr>
        <p:spPr bwMode="auto">
          <a:xfrm>
            <a:off x="3276600" y="6210300"/>
            <a:ext cx="4038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ea typeface="+mn-ea"/>
              </a:defRPr>
            </a:lvl1pPr>
          </a:lstStyle>
          <a:p>
            <a:pPr>
              <a:defRPr/>
            </a:pPr>
            <a:r>
              <a:rPr lang="fr-FR" altLang="fr-FR"/>
              <a:t>Titre de la présentation</a:t>
            </a:r>
          </a:p>
        </p:txBody>
      </p:sp>
      <p:sp>
        <p:nvSpPr>
          <p:cNvPr id="4" name="Rectangle 6"/>
          <p:cNvSpPr>
            <a:spLocks noGrp="1" noChangeArrowheads="1"/>
          </p:cNvSpPr>
          <p:nvPr>
            <p:ph type="sldNum" sz="quarter" idx="4"/>
          </p:nvPr>
        </p:nvSpPr>
        <p:spPr bwMode="auto">
          <a:xfrm>
            <a:off x="2819400" y="6216650"/>
            <a:ext cx="2832100" cy="27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a:defRPr sz="1200" smtClean="0">
                <a:latin typeface="+mn-lt"/>
                <a:ea typeface="+mn-ea"/>
              </a:defRPr>
            </a:lvl1pPr>
          </a:lstStyle>
          <a:p>
            <a:pPr>
              <a:defRPr/>
            </a:pPr>
            <a:r>
              <a:rPr lang="fr-FR"/>
              <a:t>| </a:t>
            </a:r>
            <a:r>
              <a:rPr lang="fr-FR">
                <a:solidFill>
                  <a:schemeClr val="bg2"/>
                </a:solidFill>
              </a:rPr>
              <a:t>Diapositive </a:t>
            </a:r>
            <a:fld id="{D980155A-9496-4488-9878-90F86DE341EB}" type="slidenum">
              <a:rPr lang="fr-FR">
                <a:solidFill>
                  <a:schemeClr val="bg2"/>
                </a:solidFill>
              </a:rPr>
              <a:pPr>
                <a:defRPr/>
              </a:pPr>
              <a:t>‹Nr.›</a:t>
            </a:fld>
            <a:r>
              <a:rPr lang="fr-FR">
                <a:solidFill>
                  <a:schemeClr val="bg2"/>
                </a:solidFill>
              </a:rPr>
              <a:t> </a:t>
            </a:r>
            <a:r>
              <a:rPr lang="fr-FR"/>
              <a:t>|</a:t>
            </a:r>
            <a:endParaRPr lang="fr-FR" dirty="0"/>
          </a:p>
        </p:txBody>
      </p:sp>
      <p:pic>
        <p:nvPicPr>
          <p:cNvPr id="1035" name="Picture 12" descr="Macintosh HD:Users:jgrosse:Desktop:logoUNIL.png"/>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825500" y="6096000"/>
            <a:ext cx="1460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fontAlgn="base">
        <a:spcBef>
          <a:spcPct val="0"/>
        </a:spcBef>
        <a:spcAft>
          <a:spcPct val="0"/>
        </a:spcAft>
        <a:defRPr sz="3000" b="1">
          <a:solidFill>
            <a:srgbClr val="0099CC"/>
          </a:solidFill>
          <a:latin typeface="+mj-lt"/>
          <a:ea typeface="+mj-ea"/>
          <a:cs typeface="+mj-cs"/>
        </a:defRPr>
      </a:lvl1pPr>
      <a:lvl2pPr algn="ctr" rtl="0" fontAlgn="base">
        <a:spcBef>
          <a:spcPct val="0"/>
        </a:spcBef>
        <a:spcAft>
          <a:spcPct val="0"/>
        </a:spcAft>
        <a:defRPr sz="3000" b="1">
          <a:solidFill>
            <a:srgbClr val="0099CC"/>
          </a:solidFill>
          <a:latin typeface="Verdana" pitchFamily="1" charset="0"/>
          <a:ea typeface="ヒラギノ角ゴ Pro W3" pitchFamily="1" charset="-128"/>
        </a:defRPr>
      </a:lvl2pPr>
      <a:lvl3pPr algn="ctr" rtl="0" fontAlgn="base">
        <a:spcBef>
          <a:spcPct val="0"/>
        </a:spcBef>
        <a:spcAft>
          <a:spcPct val="0"/>
        </a:spcAft>
        <a:defRPr sz="3000" b="1">
          <a:solidFill>
            <a:srgbClr val="0099CC"/>
          </a:solidFill>
          <a:latin typeface="Verdana" pitchFamily="1" charset="0"/>
          <a:ea typeface="ヒラギノ角ゴ Pro W3" pitchFamily="1" charset="-128"/>
        </a:defRPr>
      </a:lvl3pPr>
      <a:lvl4pPr algn="ctr" rtl="0" fontAlgn="base">
        <a:spcBef>
          <a:spcPct val="0"/>
        </a:spcBef>
        <a:spcAft>
          <a:spcPct val="0"/>
        </a:spcAft>
        <a:defRPr sz="3000" b="1">
          <a:solidFill>
            <a:srgbClr val="0099CC"/>
          </a:solidFill>
          <a:latin typeface="Verdana" pitchFamily="1" charset="0"/>
          <a:ea typeface="ヒラギノ角ゴ Pro W3" pitchFamily="1" charset="-128"/>
        </a:defRPr>
      </a:lvl4pPr>
      <a:lvl5pPr algn="ctr" rtl="0" fontAlgn="base">
        <a:spcBef>
          <a:spcPct val="0"/>
        </a:spcBef>
        <a:spcAft>
          <a:spcPct val="0"/>
        </a:spcAft>
        <a:defRPr sz="3000" b="1">
          <a:solidFill>
            <a:srgbClr val="0099CC"/>
          </a:solidFill>
          <a:latin typeface="Verdana" pitchFamily="1" charset="0"/>
          <a:ea typeface="ヒラギノ角ゴ Pro W3" pitchFamily="1" charset="-128"/>
        </a:defRPr>
      </a:lvl5pPr>
      <a:lvl6pPr marL="4572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6pPr>
      <a:lvl7pPr marL="9144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7pPr>
      <a:lvl8pPr marL="13716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8pPr>
      <a:lvl9pPr marL="18288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9pPr>
    </p:titleStyle>
    <p:bodyStyle>
      <a:lvl1pPr marL="342900" indent="-342900" algn="l" rtl="0" fontAlgn="base">
        <a:spcBef>
          <a:spcPct val="35000"/>
        </a:spcBef>
        <a:spcAft>
          <a:spcPct val="0"/>
        </a:spcAft>
        <a:buChar char="•"/>
        <a:defRPr sz="2400">
          <a:solidFill>
            <a:schemeClr val="tx1"/>
          </a:solidFill>
          <a:latin typeface="+mn-lt"/>
          <a:ea typeface="+mn-ea"/>
          <a:cs typeface="+mn-cs"/>
        </a:defRPr>
      </a:lvl1pPr>
      <a:lvl2pPr marL="742950" indent="-285750" algn="l" rtl="0" fontAlgn="base">
        <a:spcBef>
          <a:spcPct val="15000"/>
        </a:spcBef>
        <a:spcAft>
          <a:spcPct val="0"/>
        </a:spcAft>
        <a:buChar char="–"/>
        <a:defRPr>
          <a:solidFill>
            <a:schemeClr val="tx1"/>
          </a:solidFill>
          <a:latin typeface="+mn-lt"/>
          <a:ea typeface="+mn-ea"/>
        </a:defRPr>
      </a:lvl2pPr>
      <a:lvl3pPr marL="1143000" indent="-228600" algn="l" rtl="0" fontAlgn="base">
        <a:spcBef>
          <a:spcPct val="20000"/>
        </a:spcBef>
        <a:spcAft>
          <a:spcPct val="0"/>
        </a:spcAft>
        <a:buChar char="•"/>
        <a:defRPr sz="1200">
          <a:solidFill>
            <a:schemeClr val="tx1"/>
          </a:solidFill>
          <a:latin typeface="+mn-lt"/>
          <a:ea typeface="+mn-ea"/>
        </a:defRPr>
      </a:lvl3pPr>
      <a:lvl4pPr marL="1562100" indent="-228600" algn="l" rtl="0" fontAlgn="base">
        <a:spcBef>
          <a:spcPct val="20000"/>
        </a:spcBef>
        <a:spcAft>
          <a:spcPct val="0"/>
        </a:spcAft>
        <a:buChar char="–"/>
        <a:defRPr sz="2000">
          <a:solidFill>
            <a:schemeClr val="tx1"/>
          </a:solidFill>
          <a:latin typeface="+mn-lt"/>
          <a:ea typeface="+mn-ea"/>
        </a:defRPr>
      </a:lvl4pPr>
      <a:lvl5pPr marL="1981200" indent="-228600" algn="l" rtl="0" fontAlgn="base">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ubTitle" idx="1"/>
          </p:nvPr>
        </p:nvSpPr>
        <p:spPr>
          <a:xfrm>
            <a:off x="3059832" y="3809181"/>
            <a:ext cx="5715000" cy="1652588"/>
          </a:xfrm>
          <a:noFill/>
        </p:spPr>
        <p:txBody>
          <a:bodyPr/>
          <a:lstStyle/>
          <a:p>
            <a:pPr eaLnBrk="1" hangingPunct="1">
              <a:lnSpc>
                <a:spcPct val="130000"/>
              </a:lnSpc>
            </a:pPr>
            <a:r>
              <a:rPr lang="en-US" altLang="de-DE" sz="1400" dirty="0" smtClean="0">
                <a:solidFill>
                  <a:srgbClr val="000066"/>
                </a:solidFill>
              </a:rPr>
              <a:t>1st </a:t>
            </a:r>
            <a:r>
              <a:rPr lang="en-US" altLang="de-DE" sz="1400" dirty="0">
                <a:solidFill>
                  <a:srgbClr val="000066"/>
                </a:solidFill>
              </a:rPr>
              <a:t>Middle East Mediterranean Summer </a:t>
            </a:r>
            <a:r>
              <a:rPr lang="en-US" altLang="de-DE" sz="1400" dirty="0" smtClean="0">
                <a:solidFill>
                  <a:srgbClr val="000066"/>
                </a:solidFill>
              </a:rPr>
              <a:t>Summit (16 </a:t>
            </a:r>
            <a:r>
              <a:rPr lang="en-US" altLang="de-DE" sz="1400" dirty="0">
                <a:solidFill>
                  <a:srgbClr val="000066"/>
                </a:solidFill>
              </a:rPr>
              <a:t>‐ 26 August </a:t>
            </a:r>
            <a:r>
              <a:rPr lang="en-US" altLang="de-DE" sz="1400" dirty="0" smtClean="0">
                <a:solidFill>
                  <a:srgbClr val="000066"/>
                </a:solidFill>
              </a:rPr>
              <a:t>2018)</a:t>
            </a:r>
            <a:endParaRPr lang="de-CH" altLang="de-DE" sz="1050" dirty="0">
              <a:solidFill>
                <a:srgbClr val="000066"/>
              </a:solidFill>
            </a:endParaRPr>
          </a:p>
          <a:p>
            <a:pPr>
              <a:lnSpc>
                <a:spcPct val="130000"/>
              </a:lnSpc>
            </a:pPr>
            <a:endParaRPr lang="de-CH" altLang="de-DE" sz="1050" dirty="0" smtClean="0">
              <a:solidFill>
                <a:srgbClr val="000066"/>
              </a:solidFill>
            </a:endParaRPr>
          </a:p>
          <a:p>
            <a:pPr>
              <a:lnSpc>
                <a:spcPct val="130000"/>
              </a:lnSpc>
            </a:pPr>
            <a:r>
              <a:rPr lang="de-CH" altLang="de-DE" sz="1050" dirty="0" smtClean="0">
                <a:solidFill>
                  <a:srgbClr val="000066"/>
                </a:solidFill>
              </a:rPr>
              <a:t>Lugano, 20.8.2018</a:t>
            </a:r>
          </a:p>
          <a:p>
            <a:pPr>
              <a:lnSpc>
                <a:spcPct val="130000"/>
              </a:lnSpc>
            </a:pPr>
            <a:endParaRPr lang="de-CH" altLang="de-DE" sz="1050" dirty="0" smtClean="0">
              <a:solidFill>
                <a:srgbClr val="000066"/>
              </a:solidFill>
            </a:endParaRPr>
          </a:p>
          <a:p>
            <a:pPr>
              <a:lnSpc>
                <a:spcPct val="130000"/>
              </a:lnSpc>
            </a:pPr>
            <a:r>
              <a:rPr lang="de-CH" altLang="de-DE" sz="1400" dirty="0" smtClean="0">
                <a:solidFill>
                  <a:srgbClr val="000066"/>
                </a:solidFill>
              </a:rPr>
              <a:t>Prof</a:t>
            </a:r>
            <a:r>
              <a:rPr lang="de-CH" altLang="de-DE" sz="1400" dirty="0">
                <a:solidFill>
                  <a:srgbClr val="000066"/>
                </a:solidFill>
              </a:rPr>
              <a:t>. </a:t>
            </a:r>
            <a:r>
              <a:rPr lang="de-CH" altLang="de-DE" sz="1400" dirty="0" smtClean="0">
                <a:solidFill>
                  <a:srgbClr val="000066"/>
                </a:solidFill>
              </a:rPr>
              <a:t>Dr. Andreas Ladner, IDHEAP, </a:t>
            </a:r>
            <a:r>
              <a:rPr lang="de-CH" altLang="de-DE" sz="1400" dirty="0" err="1" smtClean="0">
                <a:solidFill>
                  <a:srgbClr val="000066"/>
                </a:solidFill>
              </a:rPr>
              <a:t>Université</a:t>
            </a:r>
            <a:r>
              <a:rPr lang="de-CH" altLang="de-DE" sz="1400" dirty="0" smtClean="0">
                <a:solidFill>
                  <a:srgbClr val="000066"/>
                </a:solidFill>
              </a:rPr>
              <a:t> de Lausanne</a:t>
            </a:r>
            <a:endParaRPr lang="de-CH" altLang="de-DE" sz="1400" dirty="0">
              <a:solidFill>
                <a:srgbClr val="000066"/>
              </a:solidFill>
            </a:endParaRPr>
          </a:p>
          <a:p>
            <a:pPr eaLnBrk="1" hangingPunct="1">
              <a:lnSpc>
                <a:spcPct val="130000"/>
              </a:lnSpc>
            </a:pPr>
            <a:endParaRPr lang="de-CH" altLang="de-DE" sz="1400" dirty="0" smtClean="0">
              <a:solidFill>
                <a:srgbClr val="000066"/>
              </a:solidFill>
            </a:endParaRPr>
          </a:p>
          <a:p>
            <a:pPr eaLnBrk="1" hangingPunct="1">
              <a:lnSpc>
                <a:spcPct val="130000"/>
              </a:lnSpc>
            </a:pPr>
            <a:endParaRPr lang="de-CH" altLang="de-DE" sz="1400" dirty="0">
              <a:solidFill>
                <a:srgbClr val="000066"/>
              </a:solidFill>
            </a:endParaRPr>
          </a:p>
          <a:p>
            <a:pPr>
              <a:lnSpc>
                <a:spcPct val="120000"/>
              </a:lnSpc>
            </a:pPr>
            <a:endParaRPr lang="fr-FR" altLang="de-DE" sz="1600" dirty="0" smtClean="0">
              <a:solidFill>
                <a:srgbClr val="000066"/>
              </a:solidFill>
            </a:endParaRPr>
          </a:p>
          <a:p>
            <a:pPr>
              <a:lnSpc>
                <a:spcPct val="120000"/>
              </a:lnSpc>
            </a:pPr>
            <a:endParaRPr lang="de-DE" altLang="de-DE" sz="1000" dirty="0" smtClean="0"/>
          </a:p>
        </p:txBody>
      </p:sp>
      <p:sp>
        <p:nvSpPr>
          <p:cNvPr id="8195" name="Rectangle 8"/>
          <p:cNvSpPr>
            <a:spLocks noChangeArrowheads="1"/>
          </p:cNvSpPr>
          <p:nvPr/>
        </p:nvSpPr>
        <p:spPr bwMode="auto">
          <a:xfrm>
            <a:off x="3131840" y="2708920"/>
            <a:ext cx="57150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spcBef>
                <a:spcPct val="35000"/>
              </a:spcBef>
              <a:buChar char="•"/>
              <a:defRPr sz="2400">
                <a:solidFill>
                  <a:schemeClr val="tx1"/>
                </a:solidFill>
                <a:latin typeface="Verdana" pitchFamily="34" charset="0"/>
                <a:ea typeface="ヒラギノ角ゴ Pro W3" pitchFamily="1" charset="-128"/>
              </a:defRPr>
            </a:lvl1pPr>
            <a:lvl2pPr marL="742950" indent="-285750" algn="l">
              <a:spcBef>
                <a:spcPct val="15000"/>
              </a:spcBef>
              <a:buChar char="–"/>
              <a:defRPr>
                <a:solidFill>
                  <a:schemeClr val="tx1"/>
                </a:solidFill>
                <a:latin typeface="Verdana" pitchFamily="34" charset="0"/>
                <a:ea typeface="ヒラギノ角ゴ Pro W3" pitchFamily="1" charset="-128"/>
              </a:defRPr>
            </a:lvl2pPr>
            <a:lvl3pPr marL="1143000" indent="-228600" algn="l">
              <a:spcBef>
                <a:spcPct val="20000"/>
              </a:spcBef>
              <a:buChar char="•"/>
              <a:defRPr sz="1200">
                <a:solidFill>
                  <a:schemeClr val="tx1"/>
                </a:solidFill>
                <a:latin typeface="Verdana" pitchFamily="34" charset="0"/>
                <a:ea typeface="ヒラギノ角ゴ Pro W3" pitchFamily="1" charset="-128"/>
              </a:defRPr>
            </a:lvl3pPr>
            <a:lvl4pPr marL="1600200" indent="-228600" algn="l">
              <a:spcBef>
                <a:spcPct val="20000"/>
              </a:spcBef>
              <a:buChar char="–"/>
              <a:defRPr sz="2000">
                <a:solidFill>
                  <a:schemeClr val="tx1"/>
                </a:solidFill>
                <a:latin typeface="Verdana" pitchFamily="34" charset="0"/>
                <a:ea typeface="ヒラギノ角ゴ Pro W3" pitchFamily="1" charset="-128"/>
              </a:defRPr>
            </a:lvl4pPr>
            <a:lvl5pPr marL="2057400" indent="-228600" algn="l">
              <a:spcBef>
                <a:spcPct val="20000"/>
              </a:spcBef>
              <a:buChar char="»"/>
              <a:defRPr sz="2000">
                <a:solidFill>
                  <a:schemeClr val="tx1"/>
                </a:solidFill>
                <a:latin typeface="Verdana" pitchFamily="34" charset="0"/>
                <a:ea typeface="ヒラギノ角ゴ Pro W3" pitchFamily="1" charset="-128"/>
              </a:defRPr>
            </a:lvl5pPr>
            <a:lvl6pPr marL="2514600" indent="-228600" fontAlgn="base">
              <a:spcBef>
                <a:spcPct val="20000"/>
              </a:spcBef>
              <a:spcAft>
                <a:spcPct val="0"/>
              </a:spcAft>
              <a:buChar char="»"/>
              <a:defRPr sz="2000">
                <a:solidFill>
                  <a:schemeClr val="tx1"/>
                </a:solidFill>
                <a:latin typeface="Verdana" pitchFamily="34" charset="0"/>
                <a:ea typeface="ヒラギノ角ゴ Pro W3" pitchFamily="1" charset="-128"/>
              </a:defRPr>
            </a:lvl6pPr>
            <a:lvl7pPr marL="2971800" indent="-228600" fontAlgn="base">
              <a:spcBef>
                <a:spcPct val="20000"/>
              </a:spcBef>
              <a:spcAft>
                <a:spcPct val="0"/>
              </a:spcAft>
              <a:buChar char="»"/>
              <a:defRPr sz="2000">
                <a:solidFill>
                  <a:schemeClr val="tx1"/>
                </a:solidFill>
                <a:latin typeface="Verdana" pitchFamily="34" charset="0"/>
                <a:ea typeface="ヒラギノ角ゴ Pro W3" pitchFamily="1" charset="-128"/>
              </a:defRPr>
            </a:lvl7pPr>
            <a:lvl8pPr marL="3429000" indent="-228600" fontAlgn="base">
              <a:spcBef>
                <a:spcPct val="20000"/>
              </a:spcBef>
              <a:spcAft>
                <a:spcPct val="0"/>
              </a:spcAft>
              <a:buChar char="»"/>
              <a:defRPr sz="2000">
                <a:solidFill>
                  <a:schemeClr val="tx1"/>
                </a:solidFill>
                <a:latin typeface="Verdana" pitchFamily="34" charset="0"/>
                <a:ea typeface="ヒラギノ角ゴ Pro W3" pitchFamily="1" charset="-128"/>
              </a:defRPr>
            </a:lvl8pPr>
            <a:lvl9pPr marL="3886200" indent="-228600" fontAlgn="base">
              <a:spcBef>
                <a:spcPct val="20000"/>
              </a:spcBef>
              <a:spcAft>
                <a:spcPct val="0"/>
              </a:spcAft>
              <a:buChar char="»"/>
              <a:defRPr sz="2000">
                <a:solidFill>
                  <a:schemeClr val="tx1"/>
                </a:solidFill>
                <a:latin typeface="Verdana" pitchFamily="34" charset="0"/>
                <a:ea typeface="ヒラギノ角ゴ Pro W3" pitchFamily="1" charset="-128"/>
              </a:defRPr>
            </a:lvl9pPr>
          </a:lstStyle>
          <a:p>
            <a:pPr eaLnBrk="1" hangingPunct="1">
              <a:spcBef>
                <a:spcPct val="0"/>
              </a:spcBef>
              <a:buFontTx/>
              <a:buNone/>
            </a:pPr>
            <a:r>
              <a:rPr lang="en-US" sz="1600" dirty="0" smtClean="0"/>
              <a:t>Federalism and Decentralization in Switzerland: from conflict resolution towards political and economic success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0350"/>
            <a:ext cx="5467248" cy="547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251520" y="5157192"/>
            <a:ext cx="1657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r">
              <a:lnSpc>
                <a:spcPct val="100000"/>
              </a:lnSpc>
              <a:spcBef>
                <a:spcPct val="50000"/>
              </a:spcBef>
              <a:buClrTx/>
              <a:buSzTx/>
              <a:buFontTx/>
              <a:buNone/>
            </a:pPr>
            <a:r>
              <a:rPr lang="de-CH" altLang="de-DE" sz="1400" dirty="0">
                <a:latin typeface="Arial" panose="020B0604020202020204" pitchFamily="34" charset="0"/>
              </a:rPr>
              <a:t>Source: Michael Hermann, </a:t>
            </a:r>
            <a:r>
              <a:rPr lang="de-CH" altLang="de-DE" sz="1400" dirty="0" err="1">
                <a:latin typeface="Arial" panose="020B0604020202020204" pitchFamily="34" charset="0"/>
              </a:rPr>
              <a:t>Heiri</a:t>
            </a:r>
            <a:r>
              <a:rPr lang="de-CH" altLang="de-DE" sz="1400" dirty="0">
                <a:latin typeface="Arial" panose="020B0604020202020204" pitchFamily="34" charset="0"/>
              </a:rPr>
              <a:t> </a:t>
            </a:r>
            <a:r>
              <a:rPr lang="de-CH" altLang="de-DE" sz="1400" dirty="0" err="1">
                <a:latin typeface="Arial" panose="020B0604020202020204" pitchFamily="34" charset="0"/>
              </a:rPr>
              <a:t>Leutholt</a:t>
            </a:r>
            <a:r>
              <a:rPr lang="de-CH" altLang="de-DE" sz="1400" dirty="0">
                <a:latin typeface="Arial" panose="020B0604020202020204" pitchFamily="34" charset="0"/>
              </a:rPr>
              <a:t>, </a:t>
            </a:r>
            <a:r>
              <a:rPr lang="de-CH" altLang="de-DE" sz="1400" dirty="0" err="1">
                <a:latin typeface="Arial" panose="020B0604020202020204" pitchFamily="34" charset="0"/>
              </a:rPr>
              <a:t>sotomo</a:t>
            </a:r>
            <a:endParaRPr lang="de-DE" altLang="de-DE" sz="1400" dirty="0">
              <a:latin typeface="Arial" panose="020B0604020202020204" pitchFamily="34" charset="0"/>
            </a:endParaRPr>
          </a:p>
        </p:txBody>
      </p:sp>
    </p:spTree>
    <p:extLst>
      <p:ext uri="{BB962C8B-B14F-4D97-AF65-F5344CB8AC3E}">
        <p14:creationId xmlns:p14="http://schemas.microsoft.com/office/powerpoint/2010/main" val="2030798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61144" y="433165"/>
            <a:ext cx="8621712" cy="7635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de-DE" sz="2400" b="1" dirty="0" smtClean="0"/>
              <a:t>Sound </a:t>
            </a:r>
            <a:r>
              <a:rPr lang="fr-FR" altLang="de-DE" sz="2400" b="1" dirty="0" err="1" smtClean="0"/>
              <a:t>political</a:t>
            </a:r>
            <a:r>
              <a:rPr lang="fr-FR" altLang="de-DE" sz="2400" b="1" dirty="0" smtClean="0"/>
              <a:t> institutions: The </a:t>
            </a:r>
            <a:r>
              <a:rPr lang="fr-FR" altLang="de-DE" sz="2400" b="1" dirty="0" err="1" smtClean="0"/>
              <a:t>three</a:t>
            </a:r>
            <a:r>
              <a:rPr lang="fr-FR" altLang="de-DE" sz="2400" b="1" dirty="0" smtClean="0"/>
              <a:t> </a:t>
            </a:r>
            <a:r>
              <a:rPr lang="fr-FR" altLang="de-DE" sz="2400" b="1" dirty="0" err="1" smtClean="0"/>
              <a:t>pillars</a:t>
            </a:r>
            <a:r>
              <a:rPr lang="fr-FR" altLang="de-DE" sz="2400" b="1" dirty="0" smtClean="0"/>
              <a:t> of the </a:t>
            </a:r>
            <a:r>
              <a:rPr lang="fr-FR" altLang="de-DE" sz="2400" b="1" dirty="0" err="1" smtClean="0"/>
              <a:t>Swiss</a:t>
            </a:r>
            <a:r>
              <a:rPr lang="fr-FR" altLang="de-DE" sz="2400" b="1" dirty="0" smtClean="0"/>
              <a:t> </a:t>
            </a:r>
            <a:r>
              <a:rPr lang="fr-FR" altLang="de-DE" sz="2400" b="1" dirty="0" err="1" smtClean="0"/>
              <a:t>politial</a:t>
            </a:r>
            <a:r>
              <a:rPr lang="fr-FR" altLang="de-DE" sz="2400" b="1" dirty="0" smtClean="0"/>
              <a:t> system</a:t>
            </a:r>
            <a:endParaRPr lang="fr-FR" altLang="de-DE" sz="2400" b="1" dirty="0" smtClean="0"/>
          </a:p>
        </p:txBody>
      </p:sp>
      <p:sp>
        <p:nvSpPr>
          <p:cNvPr id="10243" name="Text Box 3"/>
          <p:cNvSpPr txBox="1">
            <a:spLocks noChangeArrowheads="1"/>
          </p:cNvSpPr>
          <p:nvPr/>
        </p:nvSpPr>
        <p:spPr bwMode="auto">
          <a:xfrm>
            <a:off x="1042988" y="5013325"/>
            <a:ext cx="705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spcBef>
                <a:spcPct val="50000"/>
              </a:spcBef>
            </a:pPr>
            <a:endParaRPr lang="de-DE" altLang="de-DE" sz="1600" i="0">
              <a:latin typeface="Times New Roman" pitchFamily="18" charset="0"/>
            </a:endParaRPr>
          </a:p>
        </p:txBody>
      </p:sp>
      <p:sp>
        <p:nvSpPr>
          <p:cNvPr id="10244" name="Text Box 4"/>
          <p:cNvSpPr txBox="1">
            <a:spLocks noChangeArrowheads="1"/>
          </p:cNvSpPr>
          <p:nvPr/>
        </p:nvSpPr>
        <p:spPr bwMode="auto">
          <a:xfrm>
            <a:off x="1042988" y="5229225"/>
            <a:ext cx="6769100"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ctr">
              <a:spcBef>
                <a:spcPct val="50000"/>
              </a:spcBef>
            </a:pPr>
            <a:r>
              <a:rPr lang="fr-FR" altLang="de-DE" sz="2400" b="1" i="0" dirty="0" smtClean="0">
                <a:solidFill>
                  <a:srgbClr val="FF0000"/>
                </a:solidFill>
              </a:rPr>
              <a:t>Society</a:t>
            </a:r>
            <a:endParaRPr lang="fr-FR" altLang="de-DE" sz="3200" b="1" i="0" dirty="0">
              <a:solidFill>
                <a:srgbClr val="FF0000"/>
              </a:solidFill>
            </a:endParaRPr>
          </a:p>
        </p:txBody>
      </p:sp>
      <p:sp>
        <p:nvSpPr>
          <p:cNvPr id="10245" name="Text Box 5"/>
          <p:cNvSpPr txBox="1">
            <a:spLocks noChangeArrowheads="1"/>
          </p:cNvSpPr>
          <p:nvPr/>
        </p:nvSpPr>
        <p:spPr bwMode="auto">
          <a:xfrm rot="-5400000">
            <a:off x="100013" y="3652838"/>
            <a:ext cx="2520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ctr">
              <a:spcBef>
                <a:spcPct val="50000"/>
              </a:spcBef>
            </a:pPr>
            <a:r>
              <a:rPr lang="fr-FR" altLang="de-DE" sz="2600" b="1" i="0" dirty="0" err="1" smtClean="0"/>
              <a:t>Federalism</a:t>
            </a:r>
            <a:endParaRPr lang="fr-FR" altLang="de-DE" sz="2600" b="1" i="0" dirty="0"/>
          </a:p>
        </p:txBody>
      </p:sp>
      <p:sp>
        <p:nvSpPr>
          <p:cNvPr id="10246" name="Rectangle 6"/>
          <p:cNvSpPr>
            <a:spLocks noChangeArrowheads="1"/>
          </p:cNvSpPr>
          <p:nvPr/>
        </p:nvSpPr>
        <p:spPr bwMode="auto">
          <a:xfrm>
            <a:off x="1042988" y="2636838"/>
            <a:ext cx="1152525" cy="2520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endParaRPr lang="de-CH" altLang="de-DE"/>
          </a:p>
        </p:txBody>
      </p:sp>
      <p:sp>
        <p:nvSpPr>
          <p:cNvPr id="10247" name="Text Box 7"/>
          <p:cNvSpPr txBox="1">
            <a:spLocks noChangeArrowheads="1"/>
          </p:cNvSpPr>
          <p:nvPr/>
        </p:nvSpPr>
        <p:spPr bwMode="auto">
          <a:xfrm rot="-5400000">
            <a:off x="3130025" y="3486755"/>
            <a:ext cx="237648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ctr">
              <a:spcBef>
                <a:spcPct val="50000"/>
              </a:spcBef>
            </a:pPr>
            <a:r>
              <a:rPr lang="fr-FR" altLang="de-DE" sz="2600" b="1" i="0" dirty="0" smtClean="0"/>
              <a:t>Consensus </a:t>
            </a:r>
            <a:r>
              <a:rPr lang="fr-FR" altLang="de-DE" sz="2600" b="1" i="0" dirty="0" err="1" smtClean="0"/>
              <a:t>Democracy</a:t>
            </a:r>
            <a:endParaRPr lang="fr-FR" altLang="de-DE" sz="2200" b="1" i="0" dirty="0"/>
          </a:p>
        </p:txBody>
      </p:sp>
      <p:sp>
        <p:nvSpPr>
          <p:cNvPr id="10248" name="Rectangle 8"/>
          <p:cNvSpPr>
            <a:spLocks noChangeArrowheads="1"/>
          </p:cNvSpPr>
          <p:nvPr/>
        </p:nvSpPr>
        <p:spPr bwMode="auto">
          <a:xfrm>
            <a:off x="3779838" y="2636838"/>
            <a:ext cx="1152525" cy="2520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endParaRPr lang="de-CH" altLang="de-DE"/>
          </a:p>
        </p:txBody>
      </p:sp>
      <p:sp>
        <p:nvSpPr>
          <p:cNvPr id="10249" name="Text Box 9"/>
          <p:cNvSpPr txBox="1">
            <a:spLocks noChangeArrowheads="1"/>
          </p:cNvSpPr>
          <p:nvPr/>
        </p:nvSpPr>
        <p:spPr bwMode="auto">
          <a:xfrm rot="-5400000">
            <a:off x="5914232" y="3370869"/>
            <a:ext cx="23764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ctr">
              <a:spcBef>
                <a:spcPct val="50000"/>
              </a:spcBef>
            </a:pPr>
            <a:r>
              <a:rPr lang="fr-FR" altLang="de-DE" sz="2600" b="1" i="0" dirty="0" smtClean="0"/>
              <a:t>Direct </a:t>
            </a:r>
            <a:r>
              <a:rPr lang="fr-FR" altLang="de-DE" sz="2600" b="1" i="0" dirty="0" err="1" smtClean="0"/>
              <a:t>democracy</a:t>
            </a:r>
            <a:endParaRPr lang="fr-FR" altLang="de-DE" sz="2600" b="1" i="0" dirty="0"/>
          </a:p>
        </p:txBody>
      </p:sp>
      <p:sp>
        <p:nvSpPr>
          <p:cNvPr id="10250" name="Rectangle 10"/>
          <p:cNvSpPr>
            <a:spLocks noChangeArrowheads="1"/>
          </p:cNvSpPr>
          <p:nvPr/>
        </p:nvSpPr>
        <p:spPr bwMode="auto">
          <a:xfrm>
            <a:off x="6659563" y="2636838"/>
            <a:ext cx="1152525" cy="2520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endParaRPr lang="de-CH" altLang="de-DE"/>
          </a:p>
        </p:txBody>
      </p:sp>
      <p:sp>
        <p:nvSpPr>
          <p:cNvPr id="10251" name="AutoShape 11"/>
          <p:cNvSpPr>
            <a:spLocks noChangeArrowheads="1"/>
          </p:cNvSpPr>
          <p:nvPr/>
        </p:nvSpPr>
        <p:spPr bwMode="auto">
          <a:xfrm>
            <a:off x="1042988" y="1628775"/>
            <a:ext cx="6769100" cy="93662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eaLnBrk="1" hangingPunct="1"/>
            <a:endParaRPr lang="de-CH" altLang="de-DE"/>
          </a:p>
        </p:txBody>
      </p:sp>
      <p:sp>
        <p:nvSpPr>
          <p:cNvPr id="10252" name="Text Box 12"/>
          <p:cNvSpPr txBox="1">
            <a:spLocks noChangeArrowheads="1"/>
          </p:cNvSpPr>
          <p:nvPr/>
        </p:nvSpPr>
        <p:spPr bwMode="auto">
          <a:xfrm>
            <a:off x="3203575" y="1844675"/>
            <a:ext cx="2376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Unicode MS" pitchFamily="34" charset="-128"/>
              </a:defRPr>
            </a:lvl1pPr>
            <a:lvl2pPr marL="742950" indent="-285750" eaLnBrk="0" hangingPunct="0">
              <a:defRPr i="1">
                <a:solidFill>
                  <a:schemeClr val="tx1"/>
                </a:solidFill>
                <a:latin typeface="Arial Unicode MS" pitchFamily="34" charset="-128"/>
              </a:defRPr>
            </a:lvl2pPr>
            <a:lvl3pPr marL="1143000" indent="-228600" eaLnBrk="0" hangingPunct="0">
              <a:defRPr i="1">
                <a:solidFill>
                  <a:schemeClr val="tx1"/>
                </a:solidFill>
                <a:latin typeface="Arial Unicode MS" pitchFamily="34" charset="-128"/>
              </a:defRPr>
            </a:lvl3pPr>
            <a:lvl4pPr marL="1600200" indent="-228600" eaLnBrk="0" hangingPunct="0">
              <a:defRPr i="1">
                <a:solidFill>
                  <a:schemeClr val="tx1"/>
                </a:solidFill>
                <a:latin typeface="Arial Unicode MS" pitchFamily="34" charset="-128"/>
              </a:defRPr>
            </a:lvl4pPr>
            <a:lvl5pPr marL="2057400" indent="-228600" eaLnBrk="0" hangingPunct="0">
              <a:defRPr i="1">
                <a:solidFill>
                  <a:schemeClr val="tx1"/>
                </a:solidFill>
                <a:latin typeface="Arial Unicode MS" pitchFamily="34" charset="-128"/>
              </a:defRPr>
            </a:lvl5pPr>
            <a:lvl6pPr marL="2514600" indent="-228600" eaLnBrk="0" fontAlgn="base" hangingPunct="0">
              <a:spcBef>
                <a:spcPct val="0"/>
              </a:spcBef>
              <a:spcAft>
                <a:spcPct val="0"/>
              </a:spcAft>
              <a:defRPr i="1">
                <a:solidFill>
                  <a:schemeClr val="tx1"/>
                </a:solidFill>
                <a:latin typeface="Arial Unicode MS" pitchFamily="34" charset="-128"/>
              </a:defRPr>
            </a:lvl6pPr>
            <a:lvl7pPr marL="2971800" indent="-228600" eaLnBrk="0" fontAlgn="base" hangingPunct="0">
              <a:spcBef>
                <a:spcPct val="0"/>
              </a:spcBef>
              <a:spcAft>
                <a:spcPct val="0"/>
              </a:spcAft>
              <a:defRPr i="1">
                <a:solidFill>
                  <a:schemeClr val="tx1"/>
                </a:solidFill>
                <a:latin typeface="Arial Unicode MS" pitchFamily="34" charset="-128"/>
              </a:defRPr>
            </a:lvl7pPr>
            <a:lvl8pPr marL="3429000" indent="-228600" eaLnBrk="0" fontAlgn="base" hangingPunct="0">
              <a:spcBef>
                <a:spcPct val="0"/>
              </a:spcBef>
              <a:spcAft>
                <a:spcPct val="0"/>
              </a:spcAft>
              <a:defRPr i="1">
                <a:solidFill>
                  <a:schemeClr val="tx1"/>
                </a:solidFill>
                <a:latin typeface="Arial Unicode MS" pitchFamily="34" charset="-128"/>
              </a:defRPr>
            </a:lvl8pPr>
            <a:lvl9pPr marL="3886200" indent="-228600" eaLnBrk="0" fontAlgn="base" hangingPunct="0">
              <a:spcBef>
                <a:spcPct val="0"/>
              </a:spcBef>
              <a:spcAft>
                <a:spcPct val="0"/>
              </a:spcAft>
              <a:defRPr i="1">
                <a:solidFill>
                  <a:schemeClr val="tx1"/>
                </a:solidFill>
                <a:latin typeface="Arial Unicode MS" pitchFamily="34" charset="-128"/>
              </a:defRPr>
            </a:lvl9pPr>
          </a:lstStyle>
          <a:p>
            <a:pPr algn="ctr">
              <a:spcBef>
                <a:spcPct val="50000"/>
              </a:spcBef>
            </a:pPr>
            <a:r>
              <a:rPr lang="de-CH" altLang="de-DE" sz="2400" b="1" i="0" dirty="0" err="1" smtClean="0">
                <a:solidFill>
                  <a:srgbClr val="FF0000"/>
                </a:solidFill>
              </a:rPr>
              <a:t>Policies</a:t>
            </a:r>
            <a:endParaRPr lang="de-DE" altLang="de-DE" sz="3200" b="1" i="0" dirty="0">
              <a:solidFill>
                <a:srgbClr val="FF0000"/>
              </a:solidFill>
            </a:endParaRPr>
          </a:p>
        </p:txBody>
      </p:sp>
      <p:sp>
        <p:nvSpPr>
          <p:cNvPr id="14" name="Rectangle 2"/>
          <p:cNvSpPr txBox="1">
            <a:spLocks noChangeArrowheads="1"/>
          </p:cNvSpPr>
          <p:nvPr/>
        </p:nvSpPr>
        <p:spPr bwMode="auto">
          <a:xfrm rot="16200000">
            <a:off x="6278438" y="2903190"/>
            <a:ext cx="4608512" cy="763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000" b="1">
                <a:solidFill>
                  <a:srgbClr val="0099CC"/>
                </a:solidFill>
                <a:latin typeface="+mj-lt"/>
                <a:ea typeface="+mj-ea"/>
                <a:cs typeface="+mj-cs"/>
              </a:defRPr>
            </a:lvl1pPr>
            <a:lvl2pPr algn="ctr" rtl="0" eaLnBrk="0" fontAlgn="base" hangingPunct="0">
              <a:spcBef>
                <a:spcPct val="0"/>
              </a:spcBef>
              <a:spcAft>
                <a:spcPct val="0"/>
              </a:spcAft>
              <a:defRPr sz="3000" b="1">
                <a:solidFill>
                  <a:srgbClr val="0099CC"/>
                </a:solidFill>
                <a:latin typeface="Verdana" pitchFamily="1" charset="0"/>
                <a:ea typeface="ヒラギノ角ゴ Pro W3" pitchFamily="1" charset="-128"/>
              </a:defRPr>
            </a:lvl2pPr>
            <a:lvl3pPr algn="ctr" rtl="0" eaLnBrk="0" fontAlgn="base" hangingPunct="0">
              <a:spcBef>
                <a:spcPct val="0"/>
              </a:spcBef>
              <a:spcAft>
                <a:spcPct val="0"/>
              </a:spcAft>
              <a:defRPr sz="3000" b="1">
                <a:solidFill>
                  <a:srgbClr val="0099CC"/>
                </a:solidFill>
                <a:latin typeface="Verdana" pitchFamily="1" charset="0"/>
                <a:ea typeface="ヒラギノ角ゴ Pro W3" pitchFamily="1" charset="-128"/>
              </a:defRPr>
            </a:lvl3pPr>
            <a:lvl4pPr algn="ctr" rtl="0" eaLnBrk="0" fontAlgn="base" hangingPunct="0">
              <a:spcBef>
                <a:spcPct val="0"/>
              </a:spcBef>
              <a:spcAft>
                <a:spcPct val="0"/>
              </a:spcAft>
              <a:defRPr sz="3000" b="1">
                <a:solidFill>
                  <a:srgbClr val="0099CC"/>
                </a:solidFill>
                <a:latin typeface="Verdana" pitchFamily="1" charset="0"/>
                <a:ea typeface="ヒラギノ角ゴ Pro W3" pitchFamily="1" charset="-128"/>
              </a:defRPr>
            </a:lvl4pPr>
            <a:lvl5pPr algn="ctr" rtl="0" eaLnBrk="0" fontAlgn="base" hangingPunct="0">
              <a:spcBef>
                <a:spcPct val="0"/>
              </a:spcBef>
              <a:spcAft>
                <a:spcPct val="0"/>
              </a:spcAft>
              <a:defRPr sz="3000" b="1">
                <a:solidFill>
                  <a:srgbClr val="0099CC"/>
                </a:solidFill>
                <a:latin typeface="Verdana" pitchFamily="1" charset="0"/>
                <a:ea typeface="ヒラギノ角ゴ Pro W3" pitchFamily="1" charset="-128"/>
              </a:defRPr>
            </a:lvl5pPr>
            <a:lvl6pPr marL="4572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6pPr>
            <a:lvl7pPr marL="9144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7pPr>
            <a:lvl8pPr marL="13716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8pPr>
            <a:lvl9pPr marL="18288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9pPr>
          </a:lstStyle>
          <a:p>
            <a:pPr algn="l" eaLnBrk="1" hangingPunct="1"/>
            <a:r>
              <a:rPr lang="fr-FR" altLang="de-DE" sz="3800" kern="0" dirty="0" smtClean="0"/>
              <a:t>Power Sharing!</a:t>
            </a:r>
          </a:p>
        </p:txBody>
      </p:sp>
    </p:spTree>
    <p:extLst>
      <p:ext uri="{BB962C8B-B14F-4D97-AF65-F5344CB8AC3E}">
        <p14:creationId xmlns:p14="http://schemas.microsoft.com/office/powerpoint/2010/main" val="4149881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67544" y="210196"/>
            <a:ext cx="8229600" cy="1143000"/>
          </a:xfrm>
        </p:spPr>
        <p:txBody>
          <a:bodyPr lIns="91440" tIns="45720" rIns="91440" bIns="45720" anchor="t"/>
          <a:lstStyle/>
          <a:p>
            <a:r>
              <a:rPr lang="de-CH" altLang="de-DE" sz="2400" dirty="0" smtClean="0"/>
              <a:t>And </a:t>
            </a:r>
            <a:r>
              <a:rPr lang="de-CH" altLang="de-DE" sz="2400" dirty="0" err="1" smtClean="0"/>
              <a:t>some</a:t>
            </a:r>
            <a:r>
              <a:rPr lang="de-CH" altLang="de-DE" sz="2400" dirty="0" smtClean="0"/>
              <a:t> </a:t>
            </a:r>
            <a:r>
              <a:rPr lang="de-CH" altLang="de-DE" sz="2400" dirty="0" err="1" smtClean="0"/>
              <a:t>luck</a:t>
            </a:r>
            <a:r>
              <a:rPr lang="de-CH" altLang="de-DE" sz="2400" dirty="0" smtClean="0"/>
              <a:t>: Cross-</a:t>
            </a:r>
            <a:r>
              <a:rPr lang="de-CH" altLang="de-DE" sz="2400" dirty="0" err="1" smtClean="0"/>
              <a:t>cutting</a:t>
            </a:r>
            <a:r>
              <a:rPr lang="de-CH" altLang="de-DE" sz="2400" dirty="0" smtClean="0"/>
              <a:t> </a:t>
            </a:r>
            <a:r>
              <a:rPr lang="de-CH" altLang="de-DE" sz="2400" dirty="0" err="1" smtClean="0"/>
              <a:t>Cleavages</a:t>
            </a:r>
            <a:endParaRPr lang="de-CH" altLang="de-DE" sz="2400" dirty="0" smtClean="0"/>
          </a:p>
        </p:txBody>
      </p:sp>
      <p:sp>
        <p:nvSpPr>
          <p:cNvPr id="15363" name="Rechteck 4"/>
          <p:cNvSpPr>
            <a:spLocks noChangeArrowheads="1"/>
          </p:cNvSpPr>
          <p:nvPr/>
        </p:nvSpPr>
        <p:spPr bwMode="auto">
          <a:xfrm>
            <a:off x="1057275" y="1770063"/>
            <a:ext cx="1757363" cy="1293812"/>
          </a:xfrm>
          <a:prstGeom prst="rect">
            <a:avLst/>
          </a:prstGeom>
          <a:solidFill>
            <a:schemeClr val="accent1"/>
          </a:solidFill>
          <a:ln w="9525" algn="ctr">
            <a:solidFill>
              <a:schemeClr val="tx1"/>
            </a:solidFill>
            <a:round/>
            <a:headEnd/>
            <a:tailEnd/>
          </a:ln>
        </p:spPr>
        <p:txBody>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endParaRPr lang="de-CH" altLang="de-DE" sz="2400">
              <a:latin typeface="Times" panose="02020603060405020304" pitchFamily="18" charset="0"/>
            </a:endParaRPr>
          </a:p>
        </p:txBody>
      </p:sp>
      <p:sp>
        <p:nvSpPr>
          <p:cNvPr id="15364" name="Rechteck 5"/>
          <p:cNvSpPr>
            <a:spLocks noChangeArrowheads="1"/>
          </p:cNvSpPr>
          <p:nvPr/>
        </p:nvSpPr>
        <p:spPr bwMode="auto">
          <a:xfrm>
            <a:off x="1101725" y="3987800"/>
            <a:ext cx="1758950" cy="1295400"/>
          </a:xfrm>
          <a:prstGeom prst="rect">
            <a:avLst/>
          </a:prstGeom>
          <a:solidFill>
            <a:schemeClr val="accent1"/>
          </a:solidFill>
          <a:ln w="9525" algn="ctr">
            <a:solidFill>
              <a:schemeClr val="tx1"/>
            </a:solidFill>
            <a:round/>
            <a:headEnd/>
            <a:tailEnd/>
          </a:ln>
        </p:spPr>
        <p:txBody>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endParaRPr lang="de-CH" altLang="de-DE" sz="2400">
              <a:latin typeface="Times" panose="02020603060405020304" pitchFamily="18" charset="0"/>
            </a:endParaRPr>
          </a:p>
        </p:txBody>
      </p:sp>
      <p:sp>
        <p:nvSpPr>
          <p:cNvPr id="15365" name="Rechteck 6"/>
          <p:cNvSpPr>
            <a:spLocks noChangeArrowheads="1"/>
          </p:cNvSpPr>
          <p:nvPr/>
        </p:nvSpPr>
        <p:spPr bwMode="auto">
          <a:xfrm>
            <a:off x="5400675" y="1779588"/>
            <a:ext cx="1758950" cy="1293812"/>
          </a:xfrm>
          <a:prstGeom prst="rect">
            <a:avLst/>
          </a:prstGeom>
          <a:solidFill>
            <a:schemeClr val="accent1"/>
          </a:solidFill>
          <a:ln w="9525" algn="ctr">
            <a:solidFill>
              <a:schemeClr val="tx1"/>
            </a:solidFill>
            <a:round/>
            <a:headEnd/>
            <a:tailEnd/>
          </a:ln>
        </p:spPr>
        <p:txBody>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endParaRPr lang="de-CH" altLang="de-DE" sz="2400">
              <a:latin typeface="Times" panose="02020603060405020304" pitchFamily="18" charset="0"/>
            </a:endParaRPr>
          </a:p>
        </p:txBody>
      </p:sp>
      <p:sp>
        <p:nvSpPr>
          <p:cNvPr id="15366" name="Rechteck 7"/>
          <p:cNvSpPr>
            <a:spLocks noChangeArrowheads="1"/>
          </p:cNvSpPr>
          <p:nvPr/>
        </p:nvSpPr>
        <p:spPr bwMode="auto">
          <a:xfrm>
            <a:off x="5446713" y="3997325"/>
            <a:ext cx="1757362" cy="1295400"/>
          </a:xfrm>
          <a:prstGeom prst="rect">
            <a:avLst/>
          </a:prstGeom>
          <a:solidFill>
            <a:schemeClr val="accent1"/>
          </a:solidFill>
          <a:ln w="9525" algn="ctr">
            <a:solidFill>
              <a:schemeClr val="tx1"/>
            </a:solidFill>
            <a:round/>
            <a:headEnd/>
            <a:tailEnd/>
          </a:ln>
        </p:spPr>
        <p:txBody>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endParaRPr lang="de-CH" altLang="de-DE" sz="2400">
              <a:latin typeface="Times" panose="02020603060405020304" pitchFamily="18" charset="0"/>
            </a:endParaRPr>
          </a:p>
        </p:txBody>
      </p:sp>
      <p:sp>
        <p:nvSpPr>
          <p:cNvPr id="15367" name="Textfeld 8"/>
          <p:cNvSpPr txBox="1">
            <a:spLocks noChangeArrowheads="1"/>
          </p:cNvSpPr>
          <p:nvPr/>
        </p:nvSpPr>
        <p:spPr bwMode="auto">
          <a:xfrm>
            <a:off x="1152525" y="1852613"/>
            <a:ext cx="1555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l">
              <a:lnSpc>
                <a:spcPct val="100000"/>
              </a:lnSpc>
              <a:spcBef>
                <a:spcPct val="0"/>
              </a:spcBef>
              <a:buClrTx/>
              <a:buSzTx/>
              <a:buFontTx/>
              <a:buNone/>
            </a:pPr>
            <a:r>
              <a:rPr lang="en-GB" altLang="de-DE" sz="1800">
                <a:latin typeface="Times" panose="02020603060405020304" pitchFamily="18" charset="0"/>
              </a:rPr>
              <a:t>French speaking,</a:t>
            </a:r>
          </a:p>
          <a:p>
            <a:pPr algn="l">
              <a:lnSpc>
                <a:spcPct val="100000"/>
              </a:lnSpc>
              <a:spcBef>
                <a:spcPct val="0"/>
              </a:spcBef>
              <a:buClrTx/>
              <a:buSzTx/>
              <a:buFontTx/>
              <a:buNone/>
            </a:pPr>
            <a:r>
              <a:rPr lang="en-GB" altLang="de-DE" sz="1800">
                <a:latin typeface="Times" panose="02020603060405020304" pitchFamily="18" charset="0"/>
              </a:rPr>
              <a:t>Catholics,</a:t>
            </a:r>
          </a:p>
          <a:p>
            <a:pPr algn="l">
              <a:lnSpc>
                <a:spcPct val="100000"/>
              </a:lnSpc>
              <a:spcBef>
                <a:spcPct val="0"/>
              </a:spcBef>
              <a:buClrTx/>
              <a:buSzTx/>
              <a:buFontTx/>
              <a:buNone/>
            </a:pPr>
            <a:r>
              <a:rPr lang="en-GB" altLang="de-DE" sz="1800">
                <a:latin typeface="Times" panose="02020603060405020304" pitchFamily="18" charset="0"/>
              </a:rPr>
              <a:t>poor</a:t>
            </a:r>
          </a:p>
        </p:txBody>
      </p:sp>
      <p:sp>
        <p:nvSpPr>
          <p:cNvPr id="15368" name="Textfeld 9"/>
          <p:cNvSpPr txBox="1">
            <a:spLocks noChangeArrowheads="1"/>
          </p:cNvSpPr>
          <p:nvPr/>
        </p:nvSpPr>
        <p:spPr bwMode="auto">
          <a:xfrm>
            <a:off x="1139825" y="4048125"/>
            <a:ext cx="1674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l">
              <a:lnSpc>
                <a:spcPct val="100000"/>
              </a:lnSpc>
              <a:spcBef>
                <a:spcPct val="0"/>
              </a:spcBef>
              <a:buClrTx/>
              <a:buSzTx/>
              <a:buFontTx/>
              <a:buNone/>
            </a:pPr>
            <a:r>
              <a:rPr lang="en-GB" altLang="de-DE" sz="1800" dirty="0">
                <a:latin typeface="Times" panose="02020603060405020304" pitchFamily="18" charset="0"/>
              </a:rPr>
              <a:t>German speaking, protestants, rich</a:t>
            </a:r>
          </a:p>
        </p:txBody>
      </p:sp>
      <p:sp>
        <p:nvSpPr>
          <p:cNvPr id="17" name="Textfeld 16"/>
          <p:cNvSpPr txBox="1">
            <a:spLocks noChangeArrowheads="1"/>
          </p:cNvSpPr>
          <p:nvPr/>
        </p:nvSpPr>
        <p:spPr bwMode="auto">
          <a:xfrm>
            <a:off x="5497513" y="1804988"/>
            <a:ext cx="392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F</a:t>
            </a:r>
          </a:p>
        </p:txBody>
      </p:sp>
      <p:sp>
        <p:nvSpPr>
          <p:cNvPr id="18" name="Textfeld 17"/>
          <p:cNvSpPr txBox="1">
            <a:spLocks noChangeArrowheads="1"/>
          </p:cNvSpPr>
          <p:nvPr/>
        </p:nvSpPr>
        <p:spPr bwMode="auto">
          <a:xfrm>
            <a:off x="5495925" y="3989388"/>
            <a:ext cx="392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G</a:t>
            </a:r>
          </a:p>
        </p:txBody>
      </p:sp>
      <p:cxnSp>
        <p:nvCxnSpPr>
          <p:cNvPr id="20" name="Gerade Verbindung 19"/>
          <p:cNvCxnSpPr>
            <a:cxnSpLocks noChangeShapeType="1"/>
            <a:stCxn id="15365" idx="1"/>
            <a:endCxn id="15365" idx="3"/>
          </p:cNvCxnSpPr>
          <p:nvPr/>
        </p:nvCxnSpPr>
        <p:spPr bwMode="auto">
          <a:xfrm rot="10800000" flipH="1">
            <a:off x="5400675" y="2427288"/>
            <a:ext cx="1758950"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372" name="Gerade Verbindung 20"/>
          <p:cNvCxnSpPr>
            <a:cxnSpLocks noChangeShapeType="1"/>
          </p:cNvCxnSpPr>
          <p:nvPr/>
        </p:nvCxnSpPr>
        <p:spPr bwMode="auto">
          <a:xfrm rot="10800000" flipH="1">
            <a:off x="5470525" y="4621213"/>
            <a:ext cx="1757363"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feld 21"/>
          <p:cNvSpPr txBox="1">
            <a:spLocks noChangeArrowheads="1"/>
          </p:cNvSpPr>
          <p:nvPr/>
        </p:nvSpPr>
        <p:spPr bwMode="auto">
          <a:xfrm>
            <a:off x="5438775" y="2101850"/>
            <a:ext cx="808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rich</a:t>
            </a:r>
          </a:p>
        </p:txBody>
      </p:sp>
      <p:sp>
        <p:nvSpPr>
          <p:cNvPr id="23" name="Textfeld 22"/>
          <p:cNvSpPr txBox="1">
            <a:spLocks noChangeArrowheads="1"/>
          </p:cNvSpPr>
          <p:nvPr/>
        </p:nvSpPr>
        <p:spPr bwMode="auto">
          <a:xfrm>
            <a:off x="5461000" y="4273550"/>
            <a:ext cx="806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rich</a:t>
            </a:r>
          </a:p>
        </p:txBody>
      </p:sp>
      <p:sp>
        <p:nvSpPr>
          <p:cNvPr id="24" name="Textfeld 23"/>
          <p:cNvSpPr txBox="1">
            <a:spLocks noChangeArrowheads="1"/>
          </p:cNvSpPr>
          <p:nvPr/>
        </p:nvSpPr>
        <p:spPr bwMode="auto">
          <a:xfrm>
            <a:off x="5437188" y="2384425"/>
            <a:ext cx="808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poor</a:t>
            </a:r>
          </a:p>
        </p:txBody>
      </p:sp>
      <p:sp>
        <p:nvSpPr>
          <p:cNvPr id="25" name="Textfeld 24"/>
          <p:cNvSpPr txBox="1">
            <a:spLocks noChangeArrowheads="1"/>
          </p:cNvSpPr>
          <p:nvPr/>
        </p:nvSpPr>
        <p:spPr bwMode="auto">
          <a:xfrm>
            <a:off x="5459413" y="4614863"/>
            <a:ext cx="806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poor</a:t>
            </a:r>
          </a:p>
        </p:txBody>
      </p:sp>
      <p:cxnSp>
        <p:nvCxnSpPr>
          <p:cNvPr id="27" name="Gerade Verbindung 26"/>
          <p:cNvCxnSpPr>
            <a:cxnSpLocks noChangeShapeType="1"/>
          </p:cNvCxnSpPr>
          <p:nvPr/>
        </p:nvCxnSpPr>
        <p:spPr bwMode="auto">
          <a:xfrm flipV="1">
            <a:off x="5403850" y="1781175"/>
            <a:ext cx="1757363" cy="1270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 name="Gerade Verbindung 27"/>
          <p:cNvCxnSpPr>
            <a:cxnSpLocks noChangeShapeType="1"/>
          </p:cNvCxnSpPr>
          <p:nvPr/>
        </p:nvCxnSpPr>
        <p:spPr bwMode="auto">
          <a:xfrm flipV="1">
            <a:off x="5448300" y="4000500"/>
            <a:ext cx="1757363" cy="1270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9" name="Textfeld 28"/>
          <p:cNvSpPr txBox="1">
            <a:spLocks noChangeArrowheads="1"/>
          </p:cNvSpPr>
          <p:nvPr/>
        </p:nvSpPr>
        <p:spPr bwMode="auto">
          <a:xfrm>
            <a:off x="6045200" y="1839913"/>
            <a:ext cx="795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dirty="0" err="1">
                <a:latin typeface="Times" panose="02020603060405020304" pitchFamily="18" charset="0"/>
              </a:rPr>
              <a:t>cath</a:t>
            </a:r>
            <a:r>
              <a:rPr lang="de-CH" altLang="de-DE" sz="1600" dirty="0">
                <a:latin typeface="Times" panose="02020603060405020304" pitchFamily="18" charset="0"/>
              </a:rPr>
              <a:t>.</a:t>
            </a:r>
          </a:p>
        </p:txBody>
      </p:sp>
      <p:sp>
        <p:nvSpPr>
          <p:cNvPr id="30" name="Textfeld 29"/>
          <p:cNvSpPr txBox="1">
            <a:spLocks noChangeArrowheads="1"/>
          </p:cNvSpPr>
          <p:nvPr/>
        </p:nvSpPr>
        <p:spPr bwMode="auto">
          <a:xfrm>
            <a:off x="6078538" y="4048125"/>
            <a:ext cx="795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cath.</a:t>
            </a:r>
          </a:p>
        </p:txBody>
      </p:sp>
      <p:sp>
        <p:nvSpPr>
          <p:cNvPr id="31" name="Textfeld 30"/>
          <p:cNvSpPr txBox="1">
            <a:spLocks noChangeArrowheads="1"/>
          </p:cNvSpPr>
          <p:nvPr/>
        </p:nvSpPr>
        <p:spPr bwMode="auto">
          <a:xfrm>
            <a:off x="6342063" y="2684463"/>
            <a:ext cx="723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prot.</a:t>
            </a:r>
          </a:p>
        </p:txBody>
      </p:sp>
      <p:sp>
        <p:nvSpPr>
          <p:cNvPr id="32" name="Textfeld 31"/>
          <p:cNvSpPr txBox="1">
            <a:spLocks noChangeArrowheads="1"/>
          </p:cNvSpPr>
          <p:nvPr/>
        </p:nvSpPr>
        <p:spPr bwMode="auto">
          <a:xfrm>
            <a:off x="6434138" y="4854575"/>
            <a:ext cx="725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600">
                <a:latin typeface="Times" panose="02020603060405020304" pitchFamily="18" charset="0"/>
              </a:rPr>
              <a:t>prot.</a:t>
            </a:r>
          </a:p>
        </p:txBody>
      </p:sp>
      <p:sp>
        <p:nvSpPr>
          <p:cNvPr id="15383" name="Pfeil nach oben und unten 32"/>
          <p:cNvSpPr>
            <a:spLocks noChangeArrowheads="1"/>
          </p:cNvSpPr>
          <p:nvPr/>
        </p:nvSpPr>
        <p:spPr bwMode="auto">
          <a:xfrm>
            <a:off x="1817688" y="3241675"/>
            <a:ext cx="355600" cy="606425"/>
          </a:xfrm>
          <a:prstGeom prst="upDownArrow">
            <a:avLst>
              <a:gd name="adj1" fmla="val 50000"/>
              <a:gd name="adj2" fmla="val 50158"/>
            </a:avLst>
          </a:prstGeom>
          <a:solidFill>
            <a:srgbClr val="FF0000"/>
          </a:solidFill>
          <a:ln w="9525" algn="ctr">
            <a:solidFill>
              <a:schemeClr val="tx1"/>
            </a:solidFill>
            <a:round/>
            <a:headEnd/>
            <a:tailEnd/>
          </a:ln>
        </p:spPr>
        <p:txBody>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endParaRPr lang="de-CH" altLang="de-DE" sz="2400">
              <a:latin typeface="Times" panose="02020603060405020304" pitchFamily="18" charset="0"/>
            </a:endParaRPr>
          </a:p>
        </p:txBody>
      </p:sp>
    </p:spTree>
    <p:extLst>
      <p:ext uri="{BB962C8B-B14F-4D97-AF65-F5344CB8AC3E}">
        <p14:creationId xmlns:p14="http://schemas.microsoft.com/office/powerpoint/2010/main" val="1985502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23" grpId="0"/>
      <p:bldP spid="24" grpId="0"/>
      <p:bldP spid="25"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6817"/>
            <a:ext cx="8686800" cy="990600"/>
          </a:xfrm>
        </p:spPr>
        <p:txBody>
          <a:bodyPr/>
          <a:lstStyle/>
          <a:p>
            <a:r>
              <a:rPr lang="de-CH" sz="2400" dirty="0" smtClean="0"/>
              <a:t>Topics</a:t>
            </a:r>
            <a:r>
              <a:rPr lang="de-CH" dirty="0" smtClean="0"/>
              <a:t>	</a:t>
            </a:r>
            <a:endParaRPr lang="fr-FR" dirty="0"/>
          </a:p>
        </p:txBody>
      </p:sp>
      <p:sp>
        <p:nvSpPr>
          <p:cNvPr id="3" name="Inhaltsplatzhalter 2"/>
          <p:cNvSpPr>
            <a:spLocks noGrp="1"/>
          </p:cNvSpPr>
          <p:nvPr>
            <p:ph idx="1"/>
          </p:nvPr>
        </p:nvSpPr>
        <p:spPr>
          <a:xfrm>
            <a:off x="683568" y="1772816"/>
            <a:ext cx="7776864" cy="3948545"/>
          </a:xfrm>
        </p:spPr>
        <p:txBody>
          <a:bodyPr/>
          <a:lstStyle/>
          <a:p>
            <a:pPr marL="457200" indent="-457200">
              <a:lnSpc>
                <a:spcPts val="2000"/>
              </a:lnSpc>
              <a:buFont typeface="+mj-lt"/>
              <a:buAutoNum type="arabicPeriod"/>
            </a:pPr>
            <a:r>
              <a:rPr lang="en-GB" sz="2000" b="1" dirty="0" smtClean="0"/>
              <a:t>Heterogeneous society</a:t>
            </a:r>
          </a:p>
          <a:p>
            <a:pPr marL="457200" indent="-457200">
              <a:lnSpc>
                <a:spcPts val="2000"/>
              </a:lnSpc>
              <a:buFont typeface="+mj-lt"/>
              <a:buAutoNum type="arabicPeriod"/>
            </a:pPr>
            <a:endParaRPr lang="en-GB" sz="2000" b="1" dirty="0"/>
          </a:p>
          <a:p>
            <a:pPr marL="457200" indent="-457200">
              <a:lnSpc>
                <a:spcPts val="2000"/>
              </a:lnSpc>
              <a:buFont typeface="+mj-lt"/>
              <a:buAutoNum type="arabicPeriod"/>
            </a:pPr>
            <a:r>
              <a:rPr lang="en-GB" sz="2000" b="1" dirty="0" smtClean="0">
                <a:solidFill>
                  <a:srgbClr val="C00000"/>
                </a:solidFill>
              </a:rPr>
              <a:t>Federalism and Decentralisation</a:t>
            </a:r>
          </a:p>
          <a:p>
            <a:pPr marL="457200" indent="-457200">
              <a:lnSpc>
                <a:spcPts val="2000"/>
              </a:lnSpc>
              <a:buFont typeface="+mj-lt"/>
              <a:buAutoNum type="arabicPeriod"/>
            </a:pPr>
            <a:endParaRPr lang="en-GB" sz="2000" b="1" dirty="0">
              <a:solidFill>
                <a:srgbClr val="C00000"/>
              </a:solidFill>
            </a:endParaRPr>
          </a:p>
          <a:p>
            <a:pPr marL="457200" indent="-457200">
              <a:lnSpc>
                <a:spcPts val="2000"/>
              </a:lnSpc>
              <a:buFont typeface="+mj-lt"/>
              <a:buAutoNum type="arabicPeriod"/>
            </a:pPr>
            <a:r>
              <a:rPr lang="en-US" sz="2000" b="1" dirty="0"/>
              <a:t>Financial Autonomy, Transfers, Equalization, and Direct Democracy</a:t>
            </a:r>
            <a:endParaRPr lang="en-GB" sz="2000" b="1" dirty="0" smtClean="0"/>
          </a:p>
          <a:p>
            <a:pPr marL="457200" indent="-457200">
              <a:lnSpc>
                <a:spcPts val="2000"/>
              </a:lnSpc>
              <a:buFont typeface="+mj-lt"/>
              <a:buAutoNum type="arabicPeriod"/>
            </a:pPr>
            <a:endParaRPr lang="en-GB" sz="2000" b="1" dirty="0"/>
          </a:p>
          <a:p>
            <a:pPr marL="457200" indent="-457200">
              <a:lnSpc>
                <a:spcPts val="2000"/>
              </a:lnSpc>
              <a:buFont typeface="+mj-lt"/>
              <a:buAutoNum type="arabicPeriod"/>
            </a:pPr>
            <a:endParaRPr lang="en-GB" sz="2000" b="1" dirty="0" smtClean="0"/>
          </a:p>
          <a:p>
            <a:pPr marL="457200" indent="-457200">
              <a:lnSpc>
                <a:spcPts val="2000"/>
              </a:lnSpc>
              <a:buFont typeface="+mj-lt"/>
              <a:buAutoNum type="arabicPeriod"/>
            </a:pPr>
            <a:endParaRPr lang="de-CH" sz="2000" dirty="0" smtClean="0"/>
          </a:p>
          <a:p>
            <a:pPr marL="0" indent="0">
              <a:lnSpc>
                <a:spcPts val="2000"/>
              </a:lnSpc>
              <a:buNone/>
            </a:pPr>
            <a:endParaRPr lang="de-CH" sz="2000" dirty="0"/>
          </a:p>
          <a:p>
            <a:pPr marL="0" indent="0">
              <a:buNone/>
            </a:pPr>
            <a:endParaRPr lang="fr-FR" dirty="0"/>
          </a:p>
        </p:txBody>
      </p:sp>
    </p:spTree>
    <p:extLst>
      <p:ext uri="{BB962C8B-B14F-4D97-AF65-F5344CB8AC3E}">
        <p14:creationId xmlns:p14="http://schemas.microsoft.com/office/powerpoint/2010/main" val="3450405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CH" altLang="fr-FR" sz="2400" dirty="0" smtClean="0"/>
              <a:t>26 </a:t>
            </a:r>
            <a:r>
              <a:rPr lang="de-CH" altLang="fr-FR" sz="2400" dirty="0" err="1" smtClean="0"/>
              <a:t>cantons</a:t>
            </a:r>
            <a:r>
              <a:rPr lang="de-CH" altLang="fr-FR" sz="2400" dirty="0" smtClean="0"/>
              <a:t> (and 2222 </a:t>
            </a:r>
            <a:r>
              <a:rPr lang="de-CH" altLang="fr-FR" sz="2400" dirty="0" err="1" smtClean="0"/>
              <a:t>municipalities</a:t>
            </a:r>
            <a:r>
              <a:rPr lang="de-CH" altLang="fr-FR" sz="2400" dirty="0" smtClean="0"/>
              <a:t>)</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143125"/>
            <a:ext cx="33909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143125"/>
            <a:ext cx="34194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898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11560" y="260648"/>
            <a:ext cx="8229600" cy="685800"/>
          </a:xfrm>
          <a:noFill/>
        </p:spPr>
        <p:txBody>
          <a:bodyPr/>
          <a:lstStyle/>
          <a:p>
            <a:r>
              <a:rPr lang="de-CH" altLang="fr-FR" sz="2400" dirty="0" err="1" smtClean="0"/>
              <a:t>Inhabitants</a:t>
            </a:r>
            <a:r>
              <a:rPr lang="de-CH" altLang="fr-FR" sz="2400" dirty="0" smtClean="0"/>
              <a:t> (8,2 </a:t>
            </a:r>
            <a:r>
              <a:rPr lang="de-CH" altLang="fr-FR" sz="2400" dirty="0" err="1" smtClean="0"/>
              <a:t>million</a:t>
            </a:r>
            <a:r>
              <a:rPr lang="de-CH" altLang="fr-FR" sz="2400" dirty="0" smtClean="0"/>
              <a:t>)</a:t>
            </a:r>
            <a:endParaRPr lang="de-DE" altLang="fr-FR" sz="2400" dirty="0" smtClean="0"/>
          </a:p>
        </p:txBody>
      </p:sp>
      <p:graphicFrame>
        <p:nvGraphicFramePr>
          <p:cNvPr id="1026" name="Object 2"/>
          <p:cNvGraphicFramePr>
            <a:graphicFrameLocks noGrp="1" noChangeAspect="1"/>
          </p:cNvGraphicFramePr>
          <p:nvPr>
            <p:ph sz="half" idx="2"/>
            <p:extLst>
              <p:ext uri="{D42A27DB-BD31-4B8C-83A1-F6EECF244321}">
                <p14:modId xmlns:p14="http://schemas.microsoft.com/office/powerpoint/2010/main" val="3571214074"/>
              </p:ext>
            </p:extLst>
          </p:nvPr>
        </p:nvGraphicFramePr>
        <p:xfrm>
          <a:off x="827088" y="1196752"/>
          <a:ext cx="7632700" cy="4454525"/>
        </p:xfrm>
        <a:graphic>
          <a:graphicData uri="http://schemas.openxmlformats.org/presentationml/2006/ole">
            <mc:AlternateContent xmlns:mc="http://schemas.openxmlformats.org/markup-compatibility/2006">
              <mc:Choice xmlns:v="urn:schemas-microsoft-com:vml" Requires="v">
                <p:oleObj spid="_x0000_s12427" name="Arbeitsblatt" r:id="rId4" imgW="3819644" imgH="2276535" progId="Excel.Sheet.8">
                  <p:embed/>
                </p:oleObj>
              </mc:Choice>
              <mc:Fallback>
                <p:oleObj name="Arbeitsblatt" r:id="rId4" imgW="3819644" imgH="2276535"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196752"/>
                        <a:ext cx="763270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6445623" y="6237312"/>
            <a:ext cx="2395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defRPr>
            </a:lvl1pPr>
            <a:lvl2pPr marL="742950" indent="-285750">
              <a:defRPr sz="2800">
                <a:solidFill>
                  <a:schemeClr val="tx1"/>
                </a:solidFill>
                <a:latin typeface="Times" charset="0"/>
              </a:defRPr>
            </a:lvl2pPr>
            <a:lvl3pPr marL="1143000" indent="-228600">
              <a:defRPr sz="2800">
                <a:solidFill>
                  <a:schemeClr val="tx1"/>
                </a:solidFill>
                <a:latin typeface="Times" charset="0"/>
              </a:defRPr>
            </a:lvl3pPr>
            <a:lvl4pPr marL="1600200" indent="-228600">
              <a:defRPr sz="2800">
                <a:solidFill>
                  <a:schemeClr val="tx1"/>
                </a:solidFill>
                <a:latin typeface="Times" charset="0"/>
              </a:defRPr>
            </a:lvl4pPr>
            <a:lvl5pPr marL="2057400" indent="-228600">
              <a:defRPr sz="2800">
                <a:solidFill>
                  <a:schemeClr val="tx1"/>
                </a:solidFill>
                <a:latin typeface="Times" charset="0"/>
              </a:defRPr>
            </a:lvl5pPr>
            <a:lvl6pPr marL="2514600" indent="-228600" algn="r" eaLnBrk="0" fontAlgn="base" hangingPunct="0">
              <a:spcBef>
                <a:spcPct val="0"/>
              </a:spcBef>
              <a:spcAft>
                <a:spcPct val="0"/>
              </a:spcAft>
              <a:defRPr sz="2800">
                <a:solidFill>
                  <a:schemeClr val="tx1"/>
                </a:solidFill>
                <a:latin typeface="Times" charset="0"/>
              </a:defRPr>
            </a:lvl6pPr>
            <a:lvl7pPr marL="2971800" indent="-228600" algn="r" eaLnBrk="0" fontAlgn="base" hangingPunct="0">
              <a:spcBef>
                <a:spcPct val="0"/>
              </a:spcBef>
              <a:spcAft>
                <a:spcPct val="0"/>
              </a:spcAft>
              <a:defRPr sz="2800">
                <a:solidFill>
                  <a:schemeClr val="tx1"/>
                </a:solidFill>
                <a:latin typeface="Times" charset="0"/>
              </a:defRPr>
            </a:lvl7pPr>
            <a:lvl8pPr marL="3429000" indent="-228600" algn="r" eaLnBrk="0" fontAlgn="base" hangingPunct="0">
              <a:spcBef>
                <a:spcPct val="0"/>
              </a:spcBef>
              <a:spcAft>
                <a:spcPct val="0"/>
              </a:spcAft>
              <a:defRPr sz="2800">
                <a:solidFill>
                  <a:schemeClr val="tx1"/>
                </a:solidFill>
                <a:latin typeface="Times" charset="0"/>
              </a:defRPr>
            </a:lvl8pPr>
            <a:lvl9pPr marL="3886200" indent="-228600" algn="r" eaLnBrk="0" fontAlgn="base" hangingPunct="0">
              <a:spcBef>
                <a:spcPct val="0"/>
              </a:spcBef>
              <a:spcAft>
                <a:spcPct val="0"/>
              </a:spcAft>
              <a:defRPr sz="2800">
                <a:solidFill>
                  <a:schemeClr val="tx1"/>
                </a:solidFill>
                <a:latin typeface="Times" charset="0"/>
              </a:defRPr>
            </a:lvl9pPr>
          </a:lstStyle>
          <a:p>
            <a:pPr>
              <a:spcBef>
                <a:spcPct val="50000"/>
              </a:spcBef>
            </a:pPr>
            <a:r>
              <a:rPr lang="de-CH" altLang="fr-FR" sz="1200" dirty="0">
                <a:latin typeface="Arial Unicode MS" pitchFamily="34" charset="-128"/>
              </a:rPr>
              <a:t>Quelle: www.badac.ch</a:t>
            </a:r>
            <a:endParaRPr lang="de-DE" altLang="fr-FR" sz="1200" dirty="0">
              <a:latin typeface="Arial Unicode MS" pitchFamily="34" charset="-128"/>
            </a:endParaRPr>
          </a:p>
        </p:txBody>
      </p:sp>
    </p:spTree>
    <p:extLst>
      <p:ext uri="{BB962C8B-B14F-4D97-AF65-F5344CB8AC3E}">
        <p14:creationId xmlns:p14="http://schemas.microsoft.com/office/powerpoint/2010/main" val="2190595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300038" y="260648"/>
            <a:ext cx="8686800" cy="990600"/>
          </a:xfrm>
        </p:spPr>
        <p:txBody>
          <a:bodyPr/>
          <a:lstStyle/>
          <a:p>
            <a:r>
              <a:rPr lang="de-CH" altLang="de-DE" sz="2400" dirty="0" smtClean="0"/>
              <a:t>Bern: </a:t>
            </a:r>
            <a:r>
              <a:rPr lang="de-CH" altLang="de-DE" sz="2400" dirty="0" err="1" smtClean="0"/>
              <a:t>federal</a:t>
            </a:r>
            <a:r>
              <a:rPr lang="de-CH" altLang="de-DE" sz="2400" dirty="0" smtClean="0"/>
              <a:t> </a:t>
            </a:r>
            <a:r>
              <a:rPr lang="de-CH" altLang="de-DE" sz="2400" dirty="0" err="1" smtClean="0"/>
              <a:t>capital</a:t>
            </a:r>
            <a:r>
              <a:rPr lang="de-CH" altLang="de-DE" sz="2400" dirty="0" smtClean="0"/>
              <a:t>, </a:t>
            </a:r>
            <a:r>
              <a:rPr lang="de-CH" altLang="de-DE" sz="2400" dirty="0" err="1" smtClean="0"/>
              <a:t>seat</a:t>
            </a:r>
            <a:r>
              <a:rPr lang="de-CH" altLang="de-DE" sz="2400" dirty="0" smtClean="0"/>
              <a:t> </a:t>
            </a:r>
            <a:r>
              <a:rPr lang="de-CH" altLang="de-DE" sz="2400" dirty="0" err="1" smtClean="0"/>
              <a:t>of</a:t>
            </a:r>
            <a:r>
              <a:rPr lang="de-CH" altLang="de-DE" sz="2400" dirty="0" smtClean="0"/>
              <a:t> </a:t>
            </a:r>
            <a:r>
              <a:rPr lang="de-CH" altLang="de-DE" sz="2400" dirty="0" err="1" smtClean="0"/>
              <a:t>governemnt</a:t>
            </a:r>
            <a:endParaRPr lang="de-CH" altLang="de-DE" sz="2400" dirty="0" smtClean="0"/>
          </a:p>
        </p:txBody>
      </p:sp>
      <p:sp>
        <p:nvSpPr>
          <p:cNvPr id="7171" name="Inhaltsplatzhalter 2"/>
          <p:cNvSpPr>
            <a:spLocks noGrp="1"/>
          </p:cNvSpPr>
          <p:nvPr>
            <p:ph idx="1"/>
          </p:nvPr>
        </p:nvSpPr>
        <p:spPr>
          <a:xfrm>
            <a:off x="266130" y="1251248"/>
            <a:ext cx="8686800" cy="4343400"/>
          </a:xfrm>
        </p:spPr>
        <p:txBody>
          <a:bodyPr/>
          <a:lstStyle/>
          <a:p>
            <a:endParaRPr lang="de-CH" altLang="de-DE" smtClean="0"/>
          </a:p>
        </p:txBody>
      </p:sp>
      <p:pic>
        <p:nvPicPr>
          <p:cNvPr id="7172" name="Picture 6" descr="http://www.friendlyswiss.com/images/Bern/Bern_a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1438"/>
            <a:ext cx="37433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http://www.friendlyswiss.com/images/Bern/be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685" y="1336675"/>
            <a:ext cx="3816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79" y="4115400"/>
            <a:ext cx="2880345" cy="162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511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p:cNvSpPr>
            <a:spLocks noGrp="1"/>
          </p:cNvSpPr>
          <p:nvPr>
            <p:ph type="title"/>
          </p:nvPr>
        </p:nvSpPr>
        <p:spPr>
          <a:xfrm>
            <a:off x="228600" y="36617"/>
            <a:ext cx="8686800" cy="990600"/>
          </a:xfrm>
        </p:spPr>
        <p:txBody>
          <a:bodyPr/>
          <a:lstStyle/>
          <a:p>
            <a:r>
              <a:rPr lang="en-US" altLang="de-DE" sz="2400" dirty="0" smtClean="0"/>
              <a:t>The ancient political system in Switzerland</a:t>
            </a:r>
            <a:endParaRPr lang="de-CH" altLang="de-DE" sz="2400" dirty="0" smtClean="0"/>
          </a:p>
        </p:txBody>
      </p:sp>
      <p:sp>
        <p:nvSpPr>
          <p:cNvPr id="87043" name="Inhaltsplatzhalter 2"/>
          <p:cNvSpPr>
            <a:spLocks noGrp="1"/>
          </p:cNvSpPr>
          <p:nvPr>
            <p:ph idx="1"/>
          </p:nvPr>
        </p:nvSpPr>
        <p:spPr/>
        <p:txBody>
          <a:bodyPr/>
          <a:lstStyle/>
          <a:p>
            <a:endParaRPr lang="de-CH" altLang="de-DE" smtClean="0"/>
          </a:p>
        </p:txBody>
      </p:sp>
      <p:pic>
        <p:nvPicPr>
          <p:cNvPr id="870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7" y="1258064"/>
            <a:ext cx="53054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785813" y="5857875"/>
            <a:ext cx="7358062" cy="276225"/>
          </a:xfrm>
          <a:prstGeom prst="rect">
            <a:avLst/>
          </a:prstGeom>
          <a:noFill/>
        </p:spPr>
        <p:txBody>
          <a:bodyPr>
            <a:spAutoFit/>
          </a:bodyPr>
          <a:lstStyle/>
          <a:p>
            <a:pPr>
              <a:defRPr/>
            </a:pPr>
            <a:r>
              <a:rPr lang="de-CH" sz="1200" dirty="0" err="1">
                <a:latin typeface="+mj-lt"/>
              </a:rPr>
              <a:t>Source</a:t>
            </a:r>
            <a:r>
              <a:rPr lang="de-CH" sz="1200" dirty="0">
                <a:latin typeface="+mj-lt"/>
              </a:rPr>
              <a:t>: http://history-switzerland.geschichte-schweiz.ch/swiss-revolution-helvetic-republic-1798.html</a:t>
            </a:r>
          </a:p>
        </p:txBody>
      </p:sp>
    </p:spTree>
    <p:extLst>
      <p:ext uri="{BB962C8B-B14F-4D97-AF65-F5344CB8AC3E}">
        <p14:creationId xmlns:p14="http://schemas.microsoft.com/office/powerpoint/2010/main" val="4291010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p:cNvSpPr>
            <a:spLocks noGrp="1"/>
          </p:cNvSpPr>
          <p:nvPr>
            <p:ph type="title"/>
          </p:nvPr>
        </p:nvSpPr>
        <p:spPr>
          <a:xfrm>
            <a:off x="171450" y="145584"/>
            <a:ext cx="8686800" cy="990600"/>
          </a:xfrm>
        </p:spPr>
        <p:txBody>
          <a:bodyPr/>
          <a:lstStyle/>
          <a:p>
            <a:r>
              <a:rPr lang="de-CH" altLang="de-DE" sz="2400" dirty="0" smtClean="0"/>
              <a:t>French Revolution (1789)</a:t>
            </a:r>
          </a:p>
        </p:txBody>
      </p:sp>
      <p:sp>
        <p:nvSpPr>
          <p:cNvPr id="99331" name="Inhaltsplatzhalter 2"/>
          <p:cNvSpPr>
            <a:spLocks noGrp="1"/>
          </p:cNvSpPr>
          <p:nvPr>
            <p:ph idx="1"/>
          </p:nvPr>
        </p:nvSpPr>
        <p:spPr/>
        <p:txBody>
          <a:bodyPr/>
          <a:lstStyle/>
          <a:p>
            <a:endParaRPr lang="de-CH" altLang="de-DE" smtClean="0"/>
          </a:p>
        </p:txBody>
      </p:sp>
      <p:pic>
        <p:nvPicPr>
          <p:cNvPr id="993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285875"/>
            <a:ext cx="58102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3429000"/>
            <a:ext cx="35718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6588224" y="2060848"/>
            <a:ext cx="2214562" cy="584200"/>
          </a:xfrm>
          <a:prstGeom prst="rect">
            <a:avLst/>
          </a:prstGeom>
          <a:noFill/>
        </p:spPr>
        <p:txBody>
          <a:bodyPr>
            <a:spAutoFit/>
          </a:bodyPr>
          <a:lstStyle/>
          <a:p>
            <a:pPr>
              <a:defRPr/>
            </a:pPr>
            <a:r>
              <a:rPr lang="de-CH" sz="1600" dirty="0">
                <a:latin typeface="+mj-lt"/>
              </a:rPr>
              <a:t>The </a:t>
            </a:r>
            <a:r>
              <a:rPr lang="de-CH" sz="1600" dirty="0" err="1">
                <a:latin typeface="+mj-lt"/>
              </a:rPr>
              <a:t>Storming</a:t>
            </a:r>
            <a:r>
              <a:rPr lang="de-CH" sz="1600" dirty="0">
                <a:latin typeface="+mj-lt"/>
              </a:rPr>
              <a:t> of </a:t>
            </a:r>
            <a:r>
              <a:rPr lang="de-CH" sz="1600" dirty="0" err="1">
                <a:latin typeface="+mj-lt"/>
              </a:rPr>
              <a:t>the</a:t>
            </a:r>
            <a:r>
              <a:rPr lang="de-CH" sz="1600" dirty="0">
                <a:latin typeface="+mj-lt"/>
              </a:rPr>
              <a:t> Bastille, </a:t>
            </a:r>
            <a:r>
              <a:rPr lang="de-CH" sz="1600" dirty="0" err="1">
                <a:latin typeface="+mj-lt"/>
              </a:rPr>
              <a:t>July</a:t>
            </a:r>
            <a:r>
              <a:rPr lang="de-CH" sz="1600" dirty="0">
                <a:latin typeface="+mj-lt"/>
              </a:rPr>
              <a:t> 14, 1789</a:t>
            </a:r>
          </a:p>
        </p:txBody>
      </p:sp>
    </p:spTree>
    <p:extLst>
      <p:ext uri="{BB962C8B-B14F-4D97-AF65-F5344CB8AC3E}">
        <p14:creationId xmlns:p14="http://schemas.microsoft.com/office/powerpoint/2010/main" val="375828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p:cNvSpPr>
            <a:spLocks noGrp="1"/>
          </p:cNvSpPr>
          <p:nvPr>
            <p:ph type="title"/>
          </p:nvPr>
        </p:nvSpPr>
        <p:spPr>
          <a:xfrm>
            <a:off x="323528" y="116632"/>
            <a:ext cx="8686800" cy="990600"/>
          </a:xfrm>
        </p:spPr>
        <p:txBody>
          <a:bodyPr/>
          <a:lstStyle/>
          <a:p>
            <a:r>
              <a:rPr lang="de-CH" altLang="de-DE" sz="2400" dirty="0" smtClean="0"/>
              <a:t>The </a:t>
            </a:r>
            <a:r>
              <a:rPr lang="de-CH" altLang="de-DE" sz="2400" dirty="0" err="1" smtClean="0"/>
              <a:t>Helvetic</a:t>
            </a:r>
            <a:r>
              <a:rPr lang="de-CH" altLang="de-DE" sz="2400" dirty="0" smtClean="0"/>
              <a:t> </a:t>
            </a:r>
            <a:r>
              <a:rPr lang="de-CH" altLang="de-DE" sz="2400" dirty="0" err="1" smtClean="0"/>
              <a:t>Republic</a:t>
            </a:r>
            <a:r>
              <a:rPr lang="de-CH" altLang="de-DE" sz="2400" dirty="0" smtClean="0"/>
              <a:t> (1798-1803)</a:t>
            </a:r>
          </a:p>
        </p:txBody>
      </p:sp>
      <p:sp>
        <p:nvSpPr>
          <p:cNvPr id="103427" name="Inhaltsplatzhalter 2"/>
          <p:cNvSpPr>
            <a:spLocks noGrp="1"/>
          </p:cNvSpPr>
          <p:nvPr>
            <p:ph idx="1"/>
          </p:nvPr>
        </p:nvSpPr>
        <p:spPr>
          <a:xfrm>
            <a:off x="755576" y="1268760"/>
            <a:ext cx="7640637" cy="4114800"/>
          </a:xfrm>
        </p:spPr>
        <p:txBody>
          <a:bodyPr/>
          <a:lstStyle/>
          <a:p>
            <a:pPr>
              <a:buFont typeface="Wingdings" pitchFamily="2" charset="2"/>
              <a:buNone/>
            </a:pPr>
            <a:r>
              <a:rPr lang="en-US" altLang="de-DE" dirty="0" smtClean="0"/>
              <a:t>	</a:t>
            </a:r>
            <a:r>
              <a:rPr lang="en-US" altLang="de-DE" sz="2000" dirty="0" smtClean="0"/>
              <a:t>On 5 March 1798, French troops completely overran </a:t>
            </a:r>
            <a:r>
              <a:rPr lang="en-US" altLang="de-DE" sz="2000" dirty="0" err="1" smtClean="0"/>
              <a:t>Switzerland.The</a:t>
            </a:r>
            <a:r>
              <a:rPr lang="en-US" altLang="de-DE" sz="2000" dirty="0" smtClean="0"/>
              <a:t> Old Swiss Confederation collapsed. </a:t>
            </a:r>
          </a:p>
          <a:p>
            <a:pPr>
              <a:buFont typeface="Wingdings" pitchFamily="2" charset="2"/>
              <a:buNone/>
            </a:pPr>
            <a:endParaRPr lang="en-US" altLang="de-DE" sz="2000" dirty="0" smtClean="0"/>
          </a:p>
          <a:p>
            <a:pPr>
              <a:buFont typeface="Wingdings" pitchFamily="2" charset="2"/>
              <a:buNone/>
            </a:pPr>
            <a:r>
              <a:rPr lang="en-US" altLang="de-DE" sz="2000" dirty="0" smtClean="0"/>
              <a:t>	On 12 April 1798 the Helvetic Republic was proclaimed: "One and Indivisible". </a:t>
            </a:r>
          </a:p>
          <a:p>
            <a:pPr>
              <a:buFont typeface="Wingdings" pitchFamily="2" charset="2"/>
              <a:buNone/>
            </a:pPr>
            <a:endParaRPr lang="en-US" altLang="de-DE" sz="2000" dirty="0" smtClean="0"/>
          </a:p>
          <a:p>
            <a:pPr>
              <a:buFont typeface="Wingdings" pitchFamily="2" charset="2"/>
              <a:buNone/>
            </a:pPr>
            <a:r>
              <a:rPr lang="en-US" altLang="de-DE" sz="2000" dirty="0" smtClean="0"/>
              <a:t>	</a:t>
            </a:r>
            <a:r>
              <a:rPr lang="en-US" altLang="de-DE" sz="2000" b="1" dirty="0" smtClean="0"/>
              <a:t>The new régime </a:t>
            </a:r>
            <a:r>
              <a:rPr lang="en-US" altLang="de-DE" sz="2000" b="1" dirty="0" smtClean="0">
                <a:solidFill>
                  <a:schemeClr val="tx2"/>
                </a:solidFill>
              </a:rPr>
              <a:t>abolished cantonal sovereignty </a:t>
            </a:r>
            <a:r>
              <a:rPr lang="en-US" altLang="de-DE" sz="2000" b="1" dirty="0" smtClean="0"/>
              <a:t>and feudal rights.</a:t>
            </a:r>
            <a:r>
              <a:rPr lang="en-US" altLang="de-DE" sz="2000" dirty="0" smtClean="0"/>
              <a:t> The occupying forces established </a:t>
            </a:r>
            <a:r>
              <a:rPr lang="en-US" altLang="de-DE" sz="2000" dirty="0" smtClean="0">
                <a:solidFill>
                  <a:schemeClr val="tx2"/>
                </a:solidFill>
              </a:rPr>
              <a:t>a </a:t>
            </a:r>
            <a:r>
              <a:rPr lang="en-US" altLang="de-DE" sz="2000" dirty="0" err="1" smtClean="0">
                <a:solidFill>
                  <a:schemeClr val="tx2"/>
                </a:solidFill>
              </a:rPr>
              <a:t>centralised</a:t>
            </a:r>
            <a:r>
              <a:rPr lang="en-US" altLang="de-DE" sz="2000" dirty="0" smtClean="0">
                <a:solidFill>
                  <a:schemeClr val="tx2"/>
                </a:solidFill>
              </a:rPr>
              <a:t> state </a:t>
            </a:r>
            <a:r>
              <a:rPr lang="en-US" altLang="de-DE" sz="2000" dirty="0" smtClean="0"/>
              <a:t>based on the ideas of the French Revolution.</a:t>
            </a:r>
          </a:p>
          <a:p>
            <a:pPr>
              <a:buFont typeface="Wingdings" pitchFamily="2" charset="2"/>
              <a:buNone/>
            </a:pPr>
            <a:endParaRPr lang="de-CH" altLang="de-DE" dirty="0" smtClean="0"/>
          </a:p>
        </p:txBody>
      </p:sp>
    </p:spTree>
    <p:extLst>
      <p:ext uri="{BB962C8B-B14F-4D97-AF65-F5344CB8AC3E}">
        <p14:creationId xmlns:p14="http://schemas.microsoft.com/office/powerpoint/2010/main" val="267283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694" y="206152"/>
            <a:ext cx="8686800" cy="990600"/>
          </a:xfrm>
        </p:spPr>
        <p:txBody>
          <a:bodyPr/>
          <a:lstStyle/>
          <a:p>
            <a:r>
              <a:rPr lang="de-CH" sz="2400" dirty="0" err="1" smtClean="0"/>
              <a:t>Local</a:t>
            </a:r>
            <a:r>
              <a:rPr lang="de-CH" sz="2400" dirty="0" smtClean="0"/>
              <a:t> </a:t>
            </a:r>
            <a:r>
              <a:rPr lang="de-CH" sz="2400" dirty="0" err="1" smtClean="0"/>
              <a:t>autonomy</a:t>
            </a:r>
            <a:r>
              <a:rPr lang="de-CH" sz="2400" dirty="0" smtClean="0"/>
              <a:t> </a:t>
            </a:r>
            <a:r>
              <a:rPr lang="de-CH" sz="2400" dirty="0" err="1" smtClean="0"/>
              <a:t>and</a:t>
            </a:r>
            <a:r>
              <a:rPr lang="de-CH" sz="2400" dirty="0" smtClean="0"/>
              <a:t> </a:t>
            </a:r>
            <a:r>
              <a:rPr lang="de-CH" sz="2400" dirty="0" err="1" smtClean="0"/>
              <a:t>happyness</a:t>
            </a:r>
            <a:endParaRPr lang="de-CH" sz="2400" dirty="0"/>
          </a:p>
        </p:txBody>
      </p:sp>
      <p:pic>
        <p:nvPicPr>
          <p:cNvPr id="5" name="Inhaltsplatzhalter 4"/>
          <p:cNvPicPr>
            <a:picLocks noGrp="1" noChangeAspect="1"/>
          </p:cNvPicPr>
          <p:nvPr>
            <p:ph idx="1"/>
          </p:nvPr>
        </p:nvPicPr>
        <p:blipFill>
          <a:blip r:embed="rId2"/>
          <a:stretch>
            <a:fillRect/>
          </a:stretch>
        </p:blipFill>
        <p:spPr>
          <a:xfrm>
            <a:off x="467544" y="1196752"/>
            <a:ext cx="5688632" cy="4558476"/>
          </a:xfrm>
          <a:prstGeom prst="rect">
            <a:avLst/>
          </a:prstGeom>
        </p:spPr>
      </p:pic>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99CD79D3-40CC-425C-BCD8-2D3EFF25F542}" type="slidenum">
              <a:rPr lang="fr-FR" smtClean="0">
                <a:solidFill>
                  <a:schemeClr val="bg2"/>
                </a:solidFill>
              </a:rPr>
              <a:pPr>
                <a:defRPr/>
              </a:pPr>
              <a:t>2</a:t>
            </a:fld>
            <a:r>
              <a:rPr lang="fr-FR" smtClean="0">
                <a:solidFill>
                  <a:schemeClr val="bg2"/>
                </a:solidFill>
              </a:rPr>
              <a:t> </a:t>
            </a:r>
            <a:r>
              <a:rPr lang="fr-FR" smtClean="0"/>
              <a:t>|</a:t>
            </a:r>
            <a:endParaRPr lang="fr-FR" dirty="0"/>
          </a:p>
        </p:txBody>
      </p:sp>
      <p:pic>
        <p:nvPicPr>
          <p:cNvPr id="6" name="Grafik 5"/>
          <p:cNvPicPr>
            <a:picLocks noChangeAspect="1"/>
          </p:cNvPicPr>
          <p:nvPr/>
        </p:nvPicPr>
        <p:blipFill>
          <a:blip r:embed="rId3"/>
          <a:stretch>
            <a:fillRect/>
          </a:stretch>
        </p:blipFill>
        <p:spPr>
          <a:xfrm>
            <a:off x="6372200" y="4437112"/>
            <a:ext cx="2357264" cy="1080120"/>
          </a:xfrm>
          <a:prstGeom prst="rect">
            <a:avLst/>
          </a:prstGeom>
        </p:spPr>
      </p:pic>
      <p:sp>
        <p:nvSpPr>
          <p:cNvPr id="7" name="Ellipse 6"/>
          <p:cNvSpPr/>
          <p:nvPr/>
        </p:nvSpPr>
        <p:spPr bwMode="auto">
          <a:xfrm>
            <a:off x="4447387" y="1052736"/>
            <a:ext cx="1853401" cy="186233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8" name="Ellipse 7"/>
          <p:cNvSpPr/>
          <p:nvPr/>
        </p:nvSpPr>
        <p:spPr bwMode="auto">
          <a:xfrm>
            <a:off x="1403648" y="1942728"/>
            <a:ext cx="517646" cy="489248"/>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05892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611560" y="576104"/>
            <a:ext cx="223202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nSpc>
                <a:spcPct val="140000"/>
              </a:lnSpc>
              <a:spcBef>
                <a:spcPct val="20000"/>
              </a:spcBef>
              <a:buChar char="–"/>
              <a:defRPr>
                <a:solidFill>
                  <a:schemeClr val="hlink"/>
                </a:solidFill>
                <a:latin typeface="Verdana" panose="020B0604030504040204" pitchFamily="34" charset="0"/>
              </a:defRPr>
            </a:lvl2pPr>
            <a:lvl3pPr marL="1143000" indent="-228600">
              <a:lnSpc>
                <a:spcPct val="140000"/>
              </a:lnSpc>
              <a:spcBef>
                <a:spcPct val="20000"/>
              </a:spcBef>
              <a:buChar char="•"/>
              <a:defRPr sz="1400">
                <a:solidFill>
                  <a:schemeClr val="folHlink"/>
                </a:solidFill>
                <a:latin typeface="Verdana" panose="020B0604030504040204" pitchFamily="34" charset="0"/>
              </a:defRPr>
            </a:lvl3pPr>
            <a:lvl4pPr marL="1600200" indent="-228600">
              <a:lnSpc>
                <a:spcPct val="140000"/>
              </a:lnSpc>
              <a:spcBef>
                <a:spcPct val="20000"/>
              </a:spcBef>
              <a:buChar char="–"/>
              <a:defRPr sz="1400">
                <a:solidFill>
                  <a:schemeClr val="folHlink"/>
                </a:solidFill>
                <a:latin typeface="Verdana" panose="020B0604030504040204" pitchFamily="34" charset="0"/>
              </a:defRPr>
            </a:lvl4pPr>
            <a:lvl5pPr marL="2057400" indent="-228600">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gn="l">
              <a:lnSpc>
                <a:spcPct val="100000"/>
              </a:lnSpc>
              <a:spcBef>
                <a:spcPct val="50000"/>
              </a:spcBef>
              <a:buClrTx/>
              <a:buSzTx/>
              <a:buFontTx/>
              <a:buNone/>
            </a:pPr>
            <a:r>
              <a:rPr lang="de-DE" altLang="de-DE" sz="1400" dirty="0"/>
              <a:t>1803: </a:t>
            </a:r>
            <a:r>
              <a:rPr lang="de-DE" altLang="de-DE" sz="1400" dirty="0" smtClean="0"/>
              <a:t>Restoration </a:t>
            </a:r>
            <a:r>
              <a:rPr lang="de-DE" altLang="de-DE" sz="1400" dirty="0"/>
              <a:t>of the </a:t>
            </a:r>
            <a:r>
              <a:rPr lang="de-DE" altLang="de-DE" sz="1400" dirty="0" err="1"/>
              <a:t>old</a:t>
            </a:r>
            <a:r>
              <a:rPr lang="de-DE" altLang="de-DE" sz="1400" dirty="0"/>
              <a:t> </a:t>
            </a:r>
            <a:r>
              <a:rPr lang="de-DE" altLang="de-DE" sz="1400" dirty="0" err="1"/>
              <a:t>Confederation</a:t>
            </a:r>
            <a:r>
              <a:rPr lang="de-DE" altLang="de-DE" sz="1400" dirty="0"/>
              <a:t> of the 13 </a:t>
            </a:r>
            <a:r>
              <a:rPr lang="de-DE" altLang="de-DE" sz="1400" dirty="0" err="1" smtClean="0"/>
              <a:t>Cantons</a:t>
            </a:r>
            <a:endParaRPr lang="de-DE" altLang="de-DE" sz="1400" dirty="0" smtClean="0"/>
          </a:p>
          <a:p>
            <a:pPr algn="l">
              <a:lnSpc>
                <a:spcPct val="100000"/>
              </a:lnSpc>
              <a:spcBef>
                <a:spcPct val="50000"/>
              </a:spcBef>
              <a:buClrTx/>
              <a:buSzTx/>
              <a:buFontTx/>
              <a:buNone/>
            </a:pPr>
            <a:r>
              <a:rPr lang="de-DE" altLang="de-DE" sz="1400" b="1" dirty="0" smtClean="0"/>
              <a:t> </a:t>
            </a:r>
            <a:r>
              <a:rPr lang="de-DE" altLang="de-DE" sz="1400" b="1" dirty="0"/>
              <a:t>+ 6 </a:t>
            </a:r>
            <a:r>
              <a:rPr lang="de-DE" altLang="de-DE" sz="1400" b="1" dirty="0" err="1"/>
              <a:t>new</a:t>
            </a:r>
            <a:r>
              <a:rPr lang="de-DE" altLang="de-DE" sz="1400" b="1" dirty="0"/>
              <a:t> </a:t>
            </a:r>
            <a:r>
              <a:rPr lang="de-DE" altLang="de-DE" sz="1400" b="1" dirty="0" err="1"/>
              <a:t>Cantons</a:t>
            </a:r>
            <a:r>
              <a:rPr lang="de-DE" altLang="de-DE" sz="1400" b="1" dirty="0"/>
              <a:t> </a:t>
            </a:r>
            <a:r>
              <a:rPr lang="de-DE" altLang="de-DE" sz="1400" dirty="0"/>
              <a:t>(SG, GR, AG, TG, VD, TI)</a:t>
            </a:r>
          </a:p>
          <a:p>
            <a:pPr algn="l">
              <a:lnSpc>
                <a:spcPct val="100000"/>
              </a:lnSpc>
              <a:spcBef>
                <a:spcPct val="50000"/>
              </a:spcBef>
              <a:buClrTx/>
              <a:buSzTx/>
              <a:buFontTx/>
              <a:buNone/>
            </a:pPr>
            <a:r>
              <a:rPr lang="de-DE" altLang="de-DE" sz="1400" dirty="0"/>
              <a:t>1814: </a:t>
            </a:r>
            <a:r>
              <a:rPr lang="de-DE" altLang="de-DE" sz="1400" b="1" dirty="0" err="1"/>
              <a:t>Genève</a:t>
            </a:r>
            <a:r>
              <a:rPr lang="de-DE" altLang="de-DE" sz="1400" b="1" dirty="0"/>
              <a:t>, le </a:t>
            </a:r>
            <a:r>
              <a:rPr lang="de-DE" altLang="de-DE" sz="1400" b="1" dirty="0" err="1"/>
              <a:t>Valais</a:t>
            </a:r>
            <a:r>
              <a:rPr lang="de-DE" altLang="de-DE" sz="1400" b="1" dirty="0"/>
              <a:t> et Neuchâtel </a:t>
            </a:r>
            <a:r>
              <a:rPr lang="de-DE" altLang="de-DE" sz="1400" dirty="0" err="1"/>
              <a:t>join</a:t>
            </a:r>
            <a:r>
              <a:rPr lang="de-DE" altLang="de-DE" sz="1400" dirty="0"/>
              <a:t> </a:t>
            </a:r>
            <a:r>
              <a:rPr lang="de-DE" altLang="de-DE" sz="1400" dirty="0" err="1"/>
              <a:t>the</a:t>
            </a:r>
            <a:r>
              <a:rPr lang="de-DE" altLang="de-DE" sz="1400" dirty="0"/>
              <a:t> </a:t>
            </a:r>
            <a:r>
              <a:rPr lang="de-DE" altLang="de-DE" sz="1400" dirty="0" err="1" smtClean="0"/>
              <a:t>Confederation</a:t>
            </a:r>
            <a:endParaRPr lang="de-DE" altLang="de-DE" sz="1400" dirty="0" smtClean="0"/>
          </a:p>
          <a:p>
            <a:pPr algn="l">
              <a:lnSpc>
                <a:spcPct val="100000"/>
              </a:lnSpc>
              <a:spcBef>
                <a:spcPct val="50000"/>
              </a:spcBef>
              <a:buClrTx/>
              <a:buSzTx/>
              <a:buFontTx/>
              <a:buNone/>
            </a:pPr>
            <a:endParaRPr lang="de-DE" altLang="de-DE" sz="1400" dirty="0" smtClean="0"/>
          </a:p>
          <a:p>
            <a:pPr algn="l">
              <a:lnSpc>
                <a:spcPct val="100000"/>
              </a:lnSpc>
              <a:spcBef>
                <a:spcPct val="50000"/>
              </a:spcBef>
              <a:buClrTx/>
              <a:buSzTx/>
              <a:buFontTx/>
              <a:buNone/>
            </a:pPr>
            <a:endParaRPr lang="de-DE" altLang="de-DE" sz="1600" dirty="0"/>
          </a:p>
          <a:p>
            <a:pPr algn="l">
              <a:lnSpc>
                <a:spcPct val="100000"/>
              </a:lnSpc>
              <a:spcBef>
                <a:spcPct val="50000"/>
              </a:spcBef>
              <a:buClrTx/>
              <a:buSzTx/>
              <a:buFontTx/>
              <a:buNone/>
            </a:pPr>
            <a:r>
              <a:rPr lang="de-DE" altLang="de-DE" sz="1800" b="1" dirty="0"/>
              <a:t>1815: </a:t>
            </a:r>
            <a:r>
              <a:rPr lang="de-DE" altLang="de-DE" sz="1800" b="1" dirty="0" err="1"/>
              <a:t>Congress</a:t>
            </a:r>
            <a:r>
              <a:rPr lang="de-DE" altLang="de-DE" sz="1800" b="1" dirty="0"/>
              <a:t> </a:t>
            </a:r>
            <a:r>
              <a:rPr lang="de-DE" altLang="de-DE" sz="1800" b="1" dirty="0" err="1"/>
              <a:t>of</a:t>
            </a:r>
            <a:r>
              <a:rPr lang="de-DE" altLang="de-DE" sz="1800" b="1" dirty="0"/>
              <a:t> Vienna -&gt; Swiss </a:t>
            </a:r>
            <a:r>
              <a:rPr lang="de-DE" altLang="de-DE" sz="1800" b="1" dirty="0" err="1"/>
              <a:t>neutrality</a:t>
            </a:r>
            <a:endParaRPr lang="de-DE" altLang="de-DE" sz="2400" b="1" dirty="0">
              <a:latin typeface="Times" panose="02020603060405020304" pitchFamily="18" charset="0"/>
            </a:endParaRPr>
          </a:p>
        </p:txBody>
      </p:sp>
      <p:pic>
        <p:nvPicPr>
          <p:cNvPr id="10547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29063" y="571500"/>
            <a:ext cx="3673475" cy="5327650"/>
          </a:xfrm>
          <a:noFill/>
        </p:spPr>
      </p:pic>
    </p:spTree>
    <p:extLst>
      <p:ext uri="{BB962C8B-B14F-4D97-AF65-F5344CB8AC3E}">
        <p14:creationId xmlns:p14="http://schemas.microsoft.com/office/powerpoint/2010/main" val="2927679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476673"/>
            <a:ext cx="9144000" cy="144015"/>
          </a:xfrm>
        </p:spPr>
        <p:txBody>
          <a:bodyPr/>
          <a:lstStyle/>
          <a:p>
            <a:r>
              <a:rPr lang="de-CH" altLang="de-DE" sz="2400" dirty="0" smtClean="0"/>
              <a:t>The </a:t>
            </a:r>
            <a:r>
              <a:rPr lang="de-CH" altLang="de-DE" sz="2400" dirty="0" err="1" smtClean="0"/>
              <a:t>foundation</a:t>
            </a:r>
            <a:r>
              <a:rPr lang="de-CH" altLang="de-DE" sz="2400" dirty="0" smtClean="0"/>
              <a:t> of the modern national </a:t>
            </a:r>
            <a:r>
              <a:rPr lang="de-CH" altLang="de-DE" sz="2400" dirty="0" err="1" smtClean="0"/>
              <a:t>state</a:t>
            </a:r>
            <a:r>
              <a:rPr lang="de-CH" altLang="de-DE" sz="2400" dirty="0" smtClean="0"/>
              <a:t> (1848)</a:t>
            </a:r>
            <a:endParaRPr lang="de-DE" altLang="de-DE" sz="2400" dirty="0" smtClean="0"/>
          </a:p>
        </p:txBody>
      </p:sp>
      <p:sp>
        <p:nvSpPr>
          <p:cNvPr id="107523" name="Rectangle 3"/>
          <p:cNvSpPr>
            <a:spLocks noGrp="1" noChangeArrowheads="1"/>
          </p:cNvSpPr>
          <p:nvPr>
            <p:ph type="body" idx="1"/>
          </p:nvPr>
        </p:nvSpPr>
        <p:spPr>
          <a:xfrm>
            <a:off x="467544" y="1124744"/>
            <a:ext cx="8208912" cy="4464050"/>
          </a:xfrm>
        </p:spPr>
        <p:txBody>
          <a:bodyPr/>
          <a:lstStyle/>
          <a:p>
            <a:pPr>
              <a:lnSpc>
                <a:spcPct val="130000"/>
              </a:lnSpc>
            </a:pPr>
            <a:r>
              <a:rPr lang="en-US" altLang="de-DE" sz="1600" dirty="0" smtClean="0"/>
              <a:t>Tensions between the liberal Protestant and the Catholic cantons lead to the civil war in 1847 (the “</a:t>
            </a:r>
            <a:r>
              <a:rPr lang="en-US" altLang="de-DE" sz="1600" dirty="0" err="1" smtClean="0"/>
              <a:t>Sonderbundskrieg</a:t>
            </a:r>
            <a:r>
              <a:rPr lang="en-US" altLang="de-DE" sz="1600" dirty="0" smtClean="0"/>
              <a:t>”). After a brief military campaign with federal troops, the Catholics, who had founded a separatist federation, were forced to surrender.</a:t>
            </a:r>
          </a:p>
          <a:p>
            <a:pPr>
              <a:lnSpc>
                <a:spcPct val="130000"/>
              </a:lnSpc>
            </a:pPr>
            <a:r>
              <a:rPr lang="en-US" altLang="de-DE" sz="1600" dirty="0" smtClean="0"/>
              <a:t>In 1848, the modern Swiss federal state is founded. </a:t>
            </a:r>
            <a:r>
              <a:rPr lang="en-US" altLang="de-DE" sz="1600" b="1" dirty="0" smtClean="0"/>
              <a:t>Its constitution centralizes and harmonizes numerous areas which were previously in the responsibility of the cantons, such as military service, customs, and postal services and coinage.</a:t>
            </a:r>
            <a:endParaRPr lang="en-US" altLang="de-DE" sz="1600" dirty="0" smtClean="0"/>
          </a:p>
          <a:p>
            <a:pPr>
              <a:lnSpc>
                <a:spcPct val="130000"/>
              </a:lnSpc>
            </a:pPr>
            <a:r>
              <a:rPr lang="en-US" altLang="de-DE" sz="1600" b="1" dirty="0" smtClean="0"/>
              <a:t>This led to the creation of a cohesive territory ripe for economic development. </a:t>
            </a:r>
          </a:p>
          <a:p>
            <a:pPr>
              <a:lnSpc>
                <a:spcPct val="130000"/>
              </a:lnSpc>
            </a:pPr>
            <a:endParaRPr lang="en-US" altLang="de-DE" sz="1600" b="1" dirty="0" smtClean="0"/>
          </a:p>
          <a:p>
            <a:pPr>
              <a:lnSpc>
                <a:spcPct val="130000"/>
              </a:lnSpc>
            </a:pPr>
            <a:r>
              <a:rPr lang="en-US" altLang="de-DE" sz="1600" b="1" dirty="0" smtClean="0"/>
              <a:t>-&gt; EEA -&gt; EU -&gt;</a:t>
            </a:r>
            <a:endParaRPr lang="de-DE" altLang="de-DE" sz="1600" b="1" dirty="0" smtClean="0"/>
          </a:p>
        </p:txBody>
      </p:sp>
    </p:spTree>
    <p:extLst>
      <p:ext uri="{BB962C8B-B14F-4D97-AF65-F5344CB8AC3E}">
        <p14:creationId xmlns:p14="http://schemas.microsoft.com/office/powerpoint/2010/main" val="3863816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946150"/>
            <a:ext cx="2746375" cy="4757738"/>
          </a:xfrm>
          <a:noFill/>
        </p:spPr>
        <p:txBody>
          <a:bodyPr/>
          <a:lstStyle/>
          <a:p>
            <a:pPr eaLnBrk="1" hangingPunct="1"/>
            <a:r>
              <a:rPr lang="en-GB" altLang="de-DE" sz="2400" smtClean="0"/>
              <a:t>1848: 70 per cent of the Cantons accept the new  Constitution</a:t>
            </a:r>
          </a:p>
        </p:txBody>
      </p:sp>
      <p:pic>
        <p:nvPicPr>
          <p:cNvPr id="111619"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24300" y="404813"/>
            <a:ext cx="2930525" cy="5256212"/>
          </a:xfrm>
          <a:noFill/>
        </p:spPr>
      </p:pic>
    </p:spTree>
    <p:extLst>
      <p:ext uri="{BB962C8B-B14F-4D97-AF65-F5344CB8AC3E}">
        <p14:creationId xmlns:p14="http://schemas.microsoft.com/office/powerpoint/2010/main" val="3155608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14438" y="642938"/>
            <a:ext cx="6743700" cy="423862"/>
          </a:xfrm>
          <a:noFill/>
        </p:spPr>
        <p:txBody>
          <a:bodyPr/>
          <a:lstStyle/>
          <a:p>
            <a:pPr eaLnBrk="1" hangingPunct="1"/>
            <a:r>
              <a:rPr lang="fr-FR" altLang="de-DE" sz="2400" smtClean="0"/>
              <a:t>The first Swiss government</a:t>
            </a:r>
            <a:r>
              <a:rPr lang="fr-FR" altLang="de-DE" sz="2600" smtClean="0"/>
              <a:t> </a:t>
            </a:r>
          </a:p>
        </p:txBody>
      </p:sp>
      <p:pic>
        <p:nvPicPr>
          <p:cNvPr id="113667"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628775"/>
            <a:ext cx="7921625" cy="3822700"/>
          </a:xfrm>
          <a:noFill/>
        </p:spPr>
      </p:pic>
    </p:spTree>
    <p:extLst>
      <p:ext uri="{BB962C8B-B14F-4D97-AF65-F5344CB8AC3E}">
        <p14:creationId xmlns:p14="http://schemas.microsoft.com/office/powerpoint/2010/main" val="3096328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683568" y="260648"/>
            <a:ext cx="7632848" cy="360015"/>
          </a:xfrm>
        </p:spPr>
        <p:txBody>
          <a:bodyPr/>
          <a:lstStyle/>
          <a:p>
            <a:r>
              <a:rPr lang="de-CH" altLang="de-DE" sz="2400" dirty="0" err="1" smtClean="0"/>
              <a:t>From</a:t>
            </a:r>
            <a:r>
              <a:rPr lang="de-CH" altLang="de-DE" sz="2400" dirty="0" smtClean="0"/>
              <a:t> a </a:t>
            </a:r>
            <a:r>
              <a:rPr lang="de-CH" altLang="de-DE" sz="2400" dirty="0" err="1" smtClean="0"/>
              <a:t>Confederation</a:t>
            </a:r>
            <a:r>
              <a:rPr lang="de-CH" altLang="de-DE" sz="2400" dirty="0" smtClean="0"/>
              <a:t> </a:t>
            </a:r>
            <a:r>
              <a:rPr lang="de-CH" altLang="de-DE" sz="2400" dirty="0" err="1" smtClean="0"/>
              <a:t>to</a:t>
            </a:r>
            <a:r>
              <a:rPr lang="de-CH" altLang="de-DE" sz="2400" dirty="0" smtClean="0"/>
              <a:t> a Federal State</a:t>
            </a:r>
          </a:p>
        </p:txBody>
      </p:sp>
      <p:sp>
        <p:nvSpPr>
          <p:cNvPr id="9219" name="Inhaltsplatzhalter 2"/>
          <p:cNvSpPr>
            <a:spLocks noGrp="1"/>
          </p:cNvSpPr>
          <p:nvPr>
            <p:ph idx="1"/>
          </p:nvPr>
        </p:nvSpPr>
        <p:spPr>
          <a:xfrm>
            <a:off x="971600" y="836712"/>
            <a:ext cx="7640637" cy="4114800"/>
          </a:xfrm>
        </p:spPr>
        <p:txBody>
          <a:bodyPr/>
          <a:lstStyle/>
          <a:p>
            <a:r>
              <a:rPr lang="en-GB" altLang="de-DE" sz="2000" dirty="0" smtClean="0"/>
              <a:t>Federalism, the only solution</a:t>
            </a:r>
          </a:p>
          <a:p>
            <a:pPr marL="0" indent="0">
              <a:buNone/>
            </a:pPr>
            <a:endParaRPr lang="en-GB" altLang="de-DE" sz="2000" dirty="0" smtClean="0"/>
          </a:p>
          <a:p>
            <a:r>
              <a:rPr lang="en-GB" altLang="de-DE" sz="2000" dirty="0" smtClean="0"/>
              <a:t>Two chambers (following the US example)</a:t>
            </a:r>
          </a:p>
          <a:p>
            <a:endParaRPr lang="en-GB" altLang="de-DE" sz="2000" dirty="0" smtClean="0"/>
          </a:p>
          <a:p>
            <a:r>
              <a:rPr lang="en-GB" altLang="de-DE" sz="2000" dirty="0" smtClean="0"/>
              <a:t>Very limited power for the central state</a:t>
            </a:r>
          </a:p>
          <a:p>
            <a:endParaRPr lang="en-GB" altLang="de-DE" sz="2000" dirty="0"/>
          </a:p>
          <a:p>
            <a:r>
              <a:rPr lang="en-GB" altLang="de-DE" sz="2000" dirty="0"/>
              <a:t>Modification of the Constitution have to be accepted by the cantons and the citizens</a:t>
            </a:r>
            <a:endParaRPr lang="en-GB" altLang="de-DE" sz="2000" dirty="0" smtClean="0"/>
          </a:p>
          <a:p>
            <a:endParaRPr lang="en-GB" altLang="de-DE" sz="2000" dirty="0" smtClean="0"/>
          </a:p>
          <a:p>
            <a:r>
              <a:rPr lang="en-GB" altLang="de-DE" sz="2000" b="1" dirty="0" smtClean="0"/>
              <a:t>Residual competences in the hand of the cantons (“bottom-up federalism”) -&gt; diversity</a:t>
            </a:r>
          </a:p>
          <a:p>
            <a:endParaRPr lang="en-GB" altLang="de-DE" sz="2000" dirty="0"/>
          </a:p>
          <a:p>
            <a:r>
              <a:rPr lang="en-GB" altLang="de-DE" sz="2000" b="1" dirty="0" smtClean="0"/>
              <a:t>Equalization of differences</a:t>
            </a:r>
          </a:p>
          <a:p>
            <a:endParaRPr lang="en-GB" altLang="de-DE" sz="2000" dirty="0"/>
          </a:p>
          <a:p>
            <a:endParaRPr lang="en-GB" altLang="de-DE" sz="2000" dirty="0" smtClean="0"/>
          </a:p>
          <a:p>
            <a:pPr marL="0" indent="0">
              <a:buNone/>
            </a:pPr>
            <a:endParaRPr lang="de-CH" altLang="de-DE" dirty="0" smtClean="0"/>
          </a:p>
        </p:txBody>
      </p:sp>
    </p:spTree>
    <p:extLst>
      <p:ext uri="{BB962C8B-B14F-4D97-AF65-F5344CB8AC3E}">
        <p14:creationId xmlns:p14="http://schemas.microsoft.com/office/powerpoint/2010/main" val="4192470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683568" y="332656"/>
            <a:ext cx="7593013" cy="566737"/>
          </a:xfrm>
        </p:spPr>
        <p:txBody>
          <a:bodyPr/>
          <a:lstStyle/>
          <a:p>
            <a:r>
              <a:rPr lang="en-GB" altLang="de-DE" sz="2400" dirty="0" smtClean="0"/>
              <a:t>Autonomy and diversity instead of equality of living conditions</a:t>
            </a:r>
          </a:p>
        </p:txBody>
      </p:sp>
      <p:sp>
        <p:nvSpPr>
          <p:cNvPr id="5" name="Textfeld 4"/>
          <p:cNvSpPr txBox="1"/>
          <p:nvPr/>
        </p:nvSpPr>
        <p:spPr>
          <a:xfrm>
            <a:off x="214313" y="5517232"/>
            <a:ext cx="8358187" cy="523875"/>
          </a:xfrm>
          <a:prstGeom prst="rect">
            <a:avLst/>
          </a:prstGeom>
          <a:noFill/>
        </p:spPr>
        <p:txBody>
          <a:bodyPr>
            <a:spAutoFit/>
          </a:bodyPr>
          <a:lstStyle/>
          <a:p>
            <a:pPr>
              <a:defRPr/>
            </a:pPr>
            <a:r>
              <a:rPr lang="de-CH" sz="1050" dirty="0"/>
              <a:t>Quelle: </a:t>
            </a:r>
            <a:r>
              <a:rPr lang="de-CH" sz="1050" dirty="0" err="1"/>
              <a:t>Stalder</a:t>
            </a:r>
            <a:r>
              <a:rPr lang="de-CH" sz="1050" dirty="0"/>
              <a:t>, Kurt (1999). Föderalismus und Finanzausgleich. Schriftenreihe der Fachgruppe für kantonale Finanzfragen. Solothurn: Verlag </a:t>
            </a:r>
            <a:r>
              <a:rPr lang="de-CH" sz="1050" dirty="0" err="1"/>
              <a:t>FkF</a:t>
            </a:r>
            <a:r>
              <a:rPr lang="de-CH" sz="1050" dirty="0"/>
              <a:t>.</a:t>
            </a:r>
            <a:r>
              <a:rPr lang="de-CH" dirty="0"/>
              <a:t> </a:t>
            </a:r>
          </a:p>
        </p:txBody>
      </p:sp>
      <p:pic>
        <p:nvPicPr>
          <p:cNvPr id="2" name="Grafik 1"/>
          <p:cNvPicPr>
            <a:picLocks noChangeAspect="1"/>
          </p:cNvPicPr>
          <p:nvPr/>
        </p:nvPicPr>
        <p:blipFill>
          <a:blip r:embed="rId3"/>
          <a:stretch>
            <a:fillRect/>
          </a:stretch>
        </p:blipFill>
        <p:spPr>
          <a:xfrm>
            <a:off x="1691680" y="1196752"/>
            <a:ext cx="5832648" cy="4448495"/>
          </a:xfrm>
          <a:prstGeom prst="rect">
            <a:avLst/>
          </a:prstGeom>
        </p:spPr>
      </p:pic>
    </p:spTree>
    <p:extLst>
      <p:ext uri="{BB962C8B-B14F-4D97-AF65-F5344CB8AC3E}">
        <p14:creationId xmlns:p14="http://schemas.microsoft.com/office/powerpoint/2010/main" val="3401440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5496" y="385540"/>
            <a:ext cx="9144000" cy="811212"/>
          </a:xfrm>
        </p:spPr>
        <p:txBody>
          <a:bodyPr lIns="91440" tIns="45720" rIns="91440" bIns="45720" anchor="t"/>
          <a:lstStyle/>
          <a:p>
            <a:pPr eaLnBrk="1" hangingPunct="1"/>
            <a:r>
              <a:rPr lang="en-GB" altLang="fr-FR" sz="2400" dirty="0"/>
              <a:t>Swiss Federalism: </a:t>
            </a:r>
            <a:r>
              <a:rPr lang="en-GB" altLang="fr-FR" sz="2400" dirty="0" smtClean="0"/>
              <a:t>basic characteristics</a:t>
            </a:r>
          </a:p>
        </p:txBody>
      </p:sp>
      <p:sp>
        <p:nvSpPr>
          <p:cNvPr id="467971" name="Rectangle 3"/>
          <p:cNvSpPr>
            <a:spLocks noGrp="1" noChangeArrowheads="1"/>
          </p:cNvSpPr>
          <p:nvPr>
            <p:ph type="body" idx="1"/>
          </p:nvPr>
        </p:nvSpPr>
        <p:spPr>
          <a:xfrm>
            <a:off x="683568" y="1124744"/>
            <a:ext cx="7640638" cy="4114800"/>
          </a:xfrm>
        </p:spPr>
        <p:txBody>
          <a:bodyPr lIns="91440" tIns="45720" rIns="91440" bIns="45720"/>
          <a:lstStyle/>
          <a:p>
            <a:pPr eaLnBrk="1" hangingPunct="1">
              <a:lnSpc>
                <a:spcPct val="150000"/>
              </a:lnSpc>
            </a:pPr>
            <a:r>
              <a:rPr lang="en-GB" altLang="fr-FR" sz="2000" dirty="0" smtClean="0"/>
              <a:t>The existence of the cantons is guaranteed</a:t>
            </a:r>
          </a:p>
          <a:p>
            <a:pPr eaLnBrk="1" hangingPunct="1">
              <a:lnSpc>
                <a:spcPct val="150000"/>
              </a:lnSpc>
            </a:pPr>
            <a:r>
              <a:rPr lang="en-GB" altLang="fr-FR" sz="2000" dirty="0" smtClean="0"/>
              <a:t>The cantons are free to organize themselves internally</a:t>
            </a:r>
          </a:p>
          <a:p>
            <a:pPr eaLnBrk="1" hangingPunct="1">
              <a:lnSpc>
                <a:spcPct val="150000"/>
              </a:lnSpc>
            </a:pPr>
            <a:r>
              <a:rPr lang="en-GB" altLang="fr-FR" sz="2000" dirty="0" smtClean="0"/>
              <a:t>The cantons elect their own authorities</a:t>
            </a:r>
          </a:p>
          <a:p>
            <a:pPr eaLnBrk="1" hangingPunct="1">
              <a:lnSpc>
                <a:spcPct val="150000"/>
              </a:lnSpc>
            </a:pPr>
            <a:r>
              <a:rPr lang="en-GB" altLang="fr-FR" sz="2000" dirty="0" smtClean="0"/>
              <a:t>The cantons dispose of far reaching competences</a:t>
            </a:r>
          </a:p>
          <a:p>
            <a:pPr eaLnBrk="1" hangingPunct="1">
              <a:lnSpc>
                <a:spcPct val="150000"/>
              </a:lnSpc>
            </a:pPr>
            <a:r>
              <a:rPr lang="en-GB" altLang="fr-FR" sz="2000" dirty="0" smtClean="0"/>
              <a:t>The cantons dispose of their own financial resources</a:t>
            </a:r>
          </a:p>
          <a:p>
            <a:pPr eaLnBrk="1" hangingPunct="1">
              <a:lnSpc>
                <a:spcPct val="150000"/>
              </a:lnSpc>
            </a:pPr>
            <a:r>
              <a:rPr lang="en-GB" altLang="fr-FR" sz="2000" dirty="0" smtClean="0"/>
              <a:t>There is no political control ruling over the cantons</a:t>
            </a:r>
          </a:p>
          <a:p>
            <a:pPr eaLnBrk="1" hangingPunct="1">
              <a:lnSpc>
                <a:spcPct val="150000"/>
              </a:lnSpc>
            </a:pPr>
            <a:r>
              <a:rPr lang="en-GB" altLang="fr-FR" sz="2000" dirty="0" smtClean="0"/>
              <a:t>The cantons participate equally in the decision making process on federal level</a:t>
            </a:r>
            <a:endParaRPr lang="en-GB" altLang="fr-FR" sz="2400" dirty="0" smtClean="0"/>
          </a:p>
        </p:txBody>
      </p:sp>
    </p:spTree>
    <p:extLst>
      <p:ext uri="{BB962C8B-B14F-4D97-AF65-F5344CB8AC3E}">
        <p14:creationId xmlns:p14="http://schemas.microsoft.com/office/powerpoint/2010/main" val="2473518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animScale>
                                      <p:cBhvr>
                                        <p:cTn id="7" dur="1000" decel="50000" fill="hold">
                                          <p:stCondLst>
                                            <p:cond delay="0"/>
                                          </p:stCondLst>
                                        </p:cTn>
                                        <p:tgtEl>
                                          <p:spTgt spid="4679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7971">
                                            <p:txEl>
                                              <p:pRg st="0" end="0"/>
                                            </p:txEl>
                                          </p:spTgt>
                                        </p:tgtEl>
                                        <p:attrNameLst>
                                          <p:attrName>ppt_x</p:attrName>
                                          <p:attrName>ppt_y</p:attrName>
                                        </p:attrNameLst>
                                      </p:cBhvr>
                                    </p:animMotion>
                                    <p:animEffect transition="in" filter="fade">
                                      <p:cBhvr>
                                        <p:cTn id="9" dur="1000"/>
                                        <p:tgtEl>
                                          <p:spTgt spid="4679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67971">
                                            <p:txEl>
                                              <p:pRg st="1" end="1"/>
                                            </p:txEl>
                                          </p:spTgt>
                                        </p:tgtEl>
                                        <p:attrNameLst>
                                          <p:attrName>style.visibility</p:attrName>
                                        </p:attrNameLst>
                                      </p:cBhvr>
                                      <p:to>
                                        <p:strVal val="visible"/>
                                      </p:to>
                                    </p:set>
                                    <p:animScale>
                                      <p:cBhvr>
                                        <p:cTn id="14" dur="1000" decel="50000" fill="hold">
                                          <p:stCondLst>
                                            <p:cond delay="0"/>
                                          </p:stCondLst>
                                        </p:cTn>
                                        <p:tgtEl>
                                          <p:spTgt spid="4679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67971">
                                            <p:txEl>
                                              <p:pRg st="1" end="1"/>
                                            </p:txEl>
                                          </p:spTgt>
                                        </p:tgtEl>
                                        <p:attrNameLst>
                                          <p:attrName>ppt_x</p:attrName>
                                          <p:attrName>ppt_y</p:attrName>
                                        </p:attrNameLst>
                                      </p:cBhvr>
                                    </p:animMotion>
                                    <p:animEffect transition="in" filter="fade">
                                      <p:cBhvr>
                                        <p:cTn id="16" dur="1000"/>
                                        <p:tgtEl>
                                          <p:spTgt spid="4679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67971">
                                            <p:txEl>
                                              <p:pRg st="2" end="2"/>
                                            </p:txEl>
                                          </p:spTgt>
                                        </p:tgtEl>
                                        <p:attrNameLst>
                                          <p:attrName>style.visibility</p:attrName>
                                        </p:attrNameLst>
                                      </p:cBhvr>
                                      <p:to>
                                        <p:strVal val="visible"/>
                                      </p:to>
                                    </p:set>
                                    <p:animScale>
                                      <p:cBhvr>
                                        <p:cTn id="21" dur="1000" decel="50000" fill="hold">
                                          <p:stCondLst>
                                            <p:cond delay="0"/>
                                          </p:stCondLst>
                                        </p:cTn>
                                        <p:tgtEl>
                                          <p:spTgt spid="4679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67971">
                                            <p:txEl>
                                              <p:pRg st="2" end="2"/>
                                            </p:txEl>
                                          </p:spTgt>
                                        </p:tgtEl>
                                        <p:attrNameLst>
                                          <p:attrName>ppt_x</p:attrName>
                                          <p:attrName>ppt_y</p:attrName>
                                        </p:attrNameLst>
                                      </p:cBhvr>
                                    </p:animMotion>
                                    <p:animEffect transition="in" filter="fade">
                                      <p:cBhvr>
                                        <p:cTn id="23" dur="1000"/>
                                        <p:tgtEl>
                                          <p:spTgt spid="46797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467971">
                                            <p:txEl>
                                              <p:pRg st="3" end="3"/>
                                            </p:txEl>
                                          </p:spTgt>
                                        </p:tgtEl>
                                        <p:attrNameLst>
                                          <p:attrName>style.visibility</p:attrName>
                                        </p:attrNameLst>
                                      </p:cBhvr>
                                      <p:to>
                                        <p:strVal val="visible"/>
                                      </p:to>
                                    </p:set>
                                    <p:animScale>
                                      <p:cBhvr>
                                        <p:cTn id="28" dur="1000" decel="50000" fill="hold">
                                          <p:stCondLst>
                                            <p:cond delay="0"/>
                                          </p:stCondLst>
                                        </p:cTn>
                                        <p:tgtEl>
                                          <p:spTgt spid="4679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67971">
                                            <p:txEl>
                                              <p:pRg st="3" end="3"/>
                                            </p:txEl>
                                          </p:spTgt>
                                        </p:tgtEl>
                                        <p:attrNameLst>
                                          <p:attrName>ppt_x</p:attrName>
                                          <p:attrName>ppt_y</p:attrName>
                                        </p:attrNameLst>
                                      </p:cBhvr>
                                    </p:animMotion>
                                    <p:animEffect transition="in" filter="fade">
                                      <p:cBhvr>
                                        <p:cTn id="30" dur="1000"/>
                                        <p:tgtEl>
                                          <p:spTgt spid="46797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467971">
                                            <p:txEl>
                                              <p:pRg st="4" end="4"/>
                                            </p:txEl>
                                          </p:spTgt>
                                        </p:tgtEl>
                                        <p:attrNameLst>
                                          <p:attrName>style.visibility</p:attrName>
                                        </p:attrNameLst>
                                      </p:cBhvr>
                                      <p:to>
                                        <p:strVal val="visible"/>
                                      </p:to>
                                    </p:set>
                                    <p:animScale>
                                      <p:cBhvr>
                                        <p:cTn id="35" dur="1000" decel="50000" fill="hold">
                                          <p:stCondLst>
                                            <p:cond delay="0"/>
                                          </p:stCondLst>
                                        </p:cTn>
                                        <p:tgtEl>
                                          <p:spTgt spid="46797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67971">
                                            <p:txEl>
                                              <p:pRg st="4" end="4"/>
                                            </p:txEl>
                                          </p:spTgt>
                                        </p:tgtEl>
                                        <p:attrNameLst>
                                          <p:attrName>ppt_x</p:attrName>
                                          <p:attrName>ppt_y</p:attrName>
                                        </p:attrNameLst>
                                      </p:cBhvr>
                                    </p:animMotion>
                                    <p:animEffect transition="in" filter="fade">
                                      <p:cBhvr>
                                        <p:cTn id="37" dur="1000"/>
                                        <p:tgtEl>
                                          <p:spTgt spid="46797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467971">
                                            <p:txEl>
                                              <p:pRg st="5" end="5"/>
                                            </p:txEl>
                                          </p:spTgt>
                                        </p:tgtEl>
                                        <p:attrNameLst>
                                          <p:attrName>style.visibility</p:attrName>
                                        </p:attrNameLst>
                                      </p:cBhvr>
                                      <p:to>
                                        <p:strVal val="visible"/>
                                      </p:to>
                                    </p:set>
                                    <p:animScale>
                                      <p:cBhvr>
                                        <p:cTn id="42" dur="1000" decel="50000" fill="hold">
                                          <p:stCondLst>
                                            <p:cond delay="0"/>
                                          </p:stCondLst>
                                        </p:cTn>
                                        <p:tgtEl>
                                          <p:spTgt spid="46797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67971">
                                            <p:txEl>
                                              <p:pRg st="5" end="5"/>
                                            </p:txEl>
                                          </p:spTgt>
                                        </p:tgtEl>
                                        <p:attrNameLst>
                                          <p:attrName>ppt_x</p:attrName>
                                          <p:attrName>ppt_y</p:attrName>
                                        </p:attrNameLst>
                                      </p:cBhvr>
                                    </p:animMotion>
                                    <p:animEffect transition="in" filter="fade">
                                      <p:cBhvr>
                                        <p:cTn id="44" dur="1000"/>
                                        <p:tgtEl>
                                          <p:spTgt spid="467971">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467971">
                                            <p:txEl>
                                              <p:pRg st="6" end="6"/>
                                            </p:txEl>
                                          </p:spTgt>
                                        </p:tgtEl>
                                        <p:attrNameLst>
                                          <p:attrName>style.visibility</p:attrName>
                                        </p:attrNameLst>
                                      </p:cBhvr>
                                      <p:to>
                                        <p:strVal val="visible"/>
                                      </p:to>
                                    </p:set>
                                    <p:animScale>
                                      <p:cBhvr>
                                        <p:cTn id="49" dur="1000" decel="50000" fill="hold">
                                          <p:stCondLst>
                                            <p:cond delay="0"/>
                                          </p:stCondLst>
                                        </p:cTn>
                                        <p:tgtEl>
                                          <p:spTgt spid="46797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467971">
                                            <p:txEl>
                                              <p:pRg st="6" end="6"/>
                                            </p:txEl>
                                          </p:spTgt>
                                        </p:tgtEl>
                                        <p:attrNameLst>
                                          <p:attrName>ppt_x</p:attrName>
                                          <p:attrName>ppt_y</p:attrName>
                                        </p:attrNameLst>
                                      </p:cBhvr>
                                    </p:animMotion>
                                    <p:animEffect transition="in" filter="fade">
                                      <p:cBhvr>
                                        <p:cTn id="51" dur="1000"/>
                                        <p:tgtEl>
                                          <p:spTgt spid="467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6817"/>
            <a:ext cx="8686800" cy="990600"/>
          </a:xfrm>
        </p:spPr>
        <p:txBody>
          <a:bodyPr/>
          <a:lstStyle/>
          <a:p>
            <a:r>
              <a:rPr lang="de-CH" sz="2400" dirty="0" smtClean="0"/>
              <a:t>Topics</a:t>
            </a:r>
            <a:r>
              <a:rPr lang="de-CH" dirty="0" smtClean="0"/>
              <a:t>	</a:t>
            </a:r>
            <a:endParaRPr lang="fr-FR" dirty="0"/>
          </a:p>
        </p:txBody>
      </p:sp>
      <p:sp>
        <p:nvSpPr>
          <p:cNvPr id="3" name="Inhaltsplatzhalter 2"/>
          <p:cNvSpPr>
            <a:spLocks noGrp="1"/>
          </p:cNvSpPr>
          <p:nvPr>
            <p:ph idx="1"/>
          </p:nvPr>
        </p:nvSpPr>
        <p:spPr>
          <a:xfrm>
            <a:off x="683568" y="1772816"/>
            <a:ext cx="7848872" cy="3948545"/>
          </a:xfrm>
        </p:spPr>
        <p:txBody>
          <a:bodyPr/>
          <a:lstStyle/>
          <a:p>
            <a:pPr marL="457200" indent="-457200">
              <a:lnSpc>
                <a:spcPts val="2000"/>
              </a:lnSpc>
              <a:buFont typeface="+mj-lt"/>
              <a:buAutoNum type="arabicPeriod"/>
            </a:pPr>
            <a:r>
              <a:rPr lang="en-GB" sz="2000" b="1" dirty="0" smtClean="0"/>
              <a:t>Heterogeneous society</a:t>
            </a:r>
          </a:p>
          <a:p>
            <a:pPr marL="457200" indent="-457200">
              <a:lnSpc>
                <a:spcPts val="2000"/>
              </a:lnSpc>
              <a:buFont typeface="+mj-lt"/>
              <a:buAutoNum type="arabicPeriod"/>
            </a:pPr>
            <a:endParaRPr lang="en-GB" sz="2000" b="1" dirty="0"/>
          </a:p>
          <a:p>
            <a:pPr marL="457200" indent="-457200">
              <a:lnSpc>
                <a:spcPts val="2000"/>
              </a:lnSpc>
              <a:buFont typeface="+mj-lt"/>
              <a:buAutoNum type="arabicPeriod"/>
            </a:pPr>
            <a:r>
              <a:rPr lang="en-GB" sz="2000" b="1" dirty="0" smtClean="0"/>
              <a:t>Federalism and Decentralisation</a:t>
            </a:r>
          </a:p>
          <a:p>
            <a:pPr marL="457200" indent="-457200">
              <a:lnSpc>
                <a:spcPts val="2000"/>
              </a:lnSpc>
              <a:buFont typeface="+mj-lt"/>
              <a:buAutoNum type="arabicPeriod"/>
            </a:pPr>
            <a:endParaRPr lang="en-GB" sz="2000" b="1" dirty="0"/>
          </a:p>
          <a:p>
            <a:pPr marL="457200" indent="-457200">
              <a:lnSpc>
                <a:spcPts val="2000"/>
              </a:lnSpc>
              <a:buFont typeface="+mj-lt"/>
              <a:buAutoNum type="arabicPeriod"/>
            </a:pPr>
            <a:r>
              <a:rPr lang="en-US" sz="2000" b="1" dirty="0">
                <a:solidFill>
                  <a:srgbClr val="C00000"/>
                </a:solidFill>
              </a:rPr>
              <a:t>Financial Autonomy, Transfers, Equalization, and Direct Democracy</a:t>
            </a:r>
            <a:endParaRPr lang="en-GB" sz="2000" b="1" dirty="0"/>
          </a:p>
          <a:p>
            <a:pPr marL="457200" indent="-457200">
              <a:lnSpc>
                <a:spcPts val="2000"/>
              </a:lnSpc>
              <a:buFont typeface="+mj-lt"/>
              <a:buAutoNum type="arabicPeriod"/>
            </a:pPr>
            <a:endParaRPr lang="en-GB" sz="2000" b="1" dirty="0" smtClean="0"/>
          </a:p>
          <a:p>
            <a:pPr marL="457200" indent="-457200">
              <a:lnSpc>
                <a:spcPts val="2000"/>
              </a:lnSpc>
              <a:buFont typeface="+mj-lt"/>
              <a:buAutoNum type="arabicPeriod"/>
            </a:pPr>
            <a:endParaRPr lang="de-CH" sz="2000" dirty="0" smtClean="0"/>
          </a:p>
          <a:p>
            <a:pPr marL="0" indent="0">
              <a:lnSpc>
                <a:spcPts val="2000"/>
              </a:lnSpc>
              <a:buNone/>
            </a:pPr>
            <a:endParaRPr lang="de-CH" sz="2000" dirty="0"/>
          </a:p>
          <a:p>
            <a:pPr marL="0" indent="0">
              <a:buNone/>
            </a:pPr>
            <a:endParaRPr lang="fr-FR" dirty="0"/>
          </a:p>
        </p:txBody>
      </p:sp>
    </p:spTree>
    <p:extLst>
      <p:ext uri="{BB962C8B-B14F-4D97-AF65-F5344CB8AC3E}">
        <p14:creationId xmlns:p14="http://schemas.microsoft.com/office/powerpoint/2010/main" val="207714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CH" altLang="fr-FR" sz="2400" dirty="0" smtClean="0"/>
              <a:t>(26 </a:t>
            </a:r>
            <a:r>
              <a:rPr lang="de-CH" altLang="fr-FR" sz="2400" dirty="0" err="1" smtClean="0"/>
              <a:t>cantons</a:t>
            </a:r>
            <a:r>
              <a:rPr lang="de-CH" altLang="fr-FR" sz="2400" dirty="0" smtClean="0"/>
              <a:t> and) 2222 </a:t>
            </a:r>
            <a:r>
              <a:rPr lang="de-CH" altLang="fr-FR" sz="2400" dirty="0" err="1" smtClean="0"/>
              <a:t>municipalities</a:t>
            </a:r>
            <a:endParaRPr lang="de-CH" altLang="fr-FR" sz="2400" dirty="0" smtClean="0"/>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143125"/>
            <a:ext cx="33909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143125"/>
            <a:ext cx="34194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933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99CD79D3-40CC-425C-BCD8-2D3EFF25F542}" type="slidenum">
              <a:rPr lang="fr-FR" smtClean="0">
                <a:solidFill>
                  <a:schemeClr val="bg2"/>
                </a:solidFill>
              </a:rPr>
              <a:pPr>
                <a:defRPr/>
              </a:pPr>
              <a:t>29</a:t>
            </a:fld>
            <a:r>
              <a:rPr lang="fr-FR" smtClean="0">
                <a:solidFill>
                  <a:schemeClr val="bg2"/>
                </a:solidFill>
              </a:rPr>
              <a:t> </a:t>
            </a:r>
            <a:r>
              <a:rPr lang="fr-FR" smtClean="0"/>
              <a:t>|</a:t>
            </a:r>
            <a:endParaRPr lang="fr-FR" dirty="0"/>
          </a:p>
        </p:txBody>
      </p:sp>
      <p:pic>
        <p:nvPicPr>
          <p:cNvPr id="6" name="Grafik 5"/>
          <p:cNvPicPr>
            <a:picLocks noChangeAspect="1"/>
          </p:cNvPicPr>
          <p:nvPr/>
        </p:nvPicPr>
        <p:blipFill>
          <a:blip r:embed="rId2"/>
          <a:stretch>
            <a:fillRect/>
          </a:stretch>
        </p:blipFill>
        <p:spPr>
          <a:xfrm>
            <a:off x="1403648" y="764704"/>
            <a:ext cx="6505415" cy="4680520"/>
          </a:xfrm>
          <a:prstGeom prst="rect">
            <a:avLst/>
          </a:prstGeom>
        </p:spPr>
      </p:pic>
    </p:spTree>
    <p:extLst>
      <p:ext uri="{BB962C8B-B14F-4D97-AF65-F5344CB8AC3E}">
        <p14:creationId xmlns:p14="http://schemas.microsoft.com/office/powerpoint/2010/main" val="3017655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50813" y="60026"/>
            <a:ext cx="8686800" cy="990600"/>
          </a:xfrm>
        </p:spPr>
        <p:txBody>
          <a:bodyPr/>
          <a:lstStyle/>
          <a:p>
            <a:r>
              <a:rPr lang="de-CH" altLang="de-DE" sz="2400" dirty="0" err="1" smtClean="0"/>
              <a:t>Sources</a:t>
            </a:r>
            <a:endParaRPr lang="de-CH" altLang="de-DE" sz="2400" dirty="0" smtClean="0"/>
          </a:p>
        </p:txBody>
      </p:sp>
      <p:sp>
        <p:nvSpPr>
          <p:cNvPr id="16387" name="Inhaltsplatzhalter 2"/>
          <p:cNvSpPr>
            <a:spLocks noGrp="1"/>
          </p:cNvSpPr>
          <p:nvPr>
            <p:ph idx="1"/>
          </p:nvPr>
        </p:nvSpPr>
        <p:spPr/>
        <p:txBody>
          <a:bodyPr/>
          <a:lstStyle/>
          <a:p>
            <a:endParaRPr lang="de-CH" altLang="de-DE" dirty="0" smtClean="0"/>
          </a:p>
        </p:txBody>
      </p:sp>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13" y="188640"/>
            <a:ext cx="28956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88" y="3802846"/>
            <a:ext cx="133826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458" y="2245513"/>
            <a:ext cx="1129002" cy="171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1013" y="3158853"/>
            <a:ext cx="20066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7"/>
          <a:stretch>
            <a:fillRect/>
          </a:stretch>
        </p:blipFill>
        <p:spPr>
          <a:xfrm>
            <a:off x="180456" y="188640"/>
            <a:ext cx="2831042" cy="2022173"/>
          </a:xfrm>
          <a:prstGeom prst="rect">
            <a:avLst/>
          </a:prstGeom>
        </p:spPr>
      </p:pic>
      <p:pic>
        <p:nvPicPr>
          <p:cNvPr id="3" name="Grafik 2"/>
          <p:cNvPicPr>
            <a:picLocks noChangeAspect="1"/>
          </p:cNvPicPr>
          <p:nvPr/>
        </p:nvPicPr>
        <p:blipFill>
          <a:blip r:embed="rId8"/>
          <a:stretch>
            <a:fillRect/>
          </a:stretch>
        </p:blipFill>
        <p:spPr>
          <a:xfrm>
            <a:off x="3737748" y="1077607"/>
            <a:ext cx="2888259" cy="4162491"/>
          </a:xfrm>
          <a:prstGeom prst="rect">
            <a:avLst/>
          </a:prstGeom>
        </p:spPr>
      </p:pic>
    </p:spTree>
    <p:extLst>
      <p:ext uri="{BB962C8B-B14F-4D97-AF65-F5344CB8AC3E}">
        <p14:creationId xmlns:p14="http://schemas.microsoft.com/office/powerpoint/2010/main" val="1408552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260648"/>
            <a:ext cx="8686800" cy="990600"/>
          </a:xfrm>
        </p:spPr>
        <p:txBody>
          <a:bodyPr/>
          <a:lstStyle/>
          <a:p>
            <a:r>
              <a:rPr lang="de-CH" sz="2400" dirty="0" err="1" smtClean="0"/>
              <a:t>Indicators</a:t>
            </a:r>
            <a:r>
              <a:rPr lang="de-CH" sz="2400" dirty="0" smtClean="0"/>
              <a:t> </a:t>
            </a:r>
            <a:r>
              <a:rPr lang="de-CH" sz="2400" dirty="0" err="1" smtClean="0"/>
              <a:t>of</a:t>
            </a:r>
            <a:r>
              <a:rPr lang="de-CH" sz="2400" dirty="0" smtClean="0"/>
              <a:t> </a:t>
            </a:r>
            <a:r>
              <a:rPr lang="de-CH" sz="2400" dirty="0" err="1" smtClean="0"/>
              <a:t>local</a:t>
            </a:r>
            <a:r>
              <a:rPr lang="de-CH" sz="2400" dirty="0" smtClean="0"/>
              <a:t> </a:t>
            </a:r>
            <a:r>
              <a:rPr lang="de-CH" sz="2400" dirty="0" err="1" smtClean="0"/>
              <a:t>autonomy</a:t>
            </a:r>
            <a:r>
              <a:rPr lang="de-CH" sz="2400" dirty="0" smtClean="0"/>
              <a:t> (I)</a:t>
            </a:r>
            <a:endParaRPr lang="de-CH" sz="2400" dirty="0"/>
          </a:p>
        </p:txBody>
      </p:sp>
      <p:sp>
        <p:nvSpPr>
          <p:cNvPr id="3" name="Inhaltsplatzhalter 2"/>
          <p:cNvSpPr>
            <a:spLocks noGrp="1"/>
          </p:cNvSpPr>
          <p:nvPr>
            <p:ph idx="1"/>
          </p:nvPr>
        </p:nvSpPr>
        <p:spPr>
          <a:xfrm>
            <a:off x="228600" y="1251248"/>
            <a:ext cx="8686800" cy="4343400"/>
          </a:xfrm>
        </p:spPr>
        <p:txBody>
          <a:bodyPr/>
          <a:lstStyle/>
          <a:p>
            <a:r>
              <a:rPr lang="en-GB" sz="1800" b="1" dirty="0"/>
              <a:t>Institutional depth (ID): </a:t>
            </a:r>
            <a:r>
              <a:rPr lang="en-GB" sz="1800" dirty="0"/>
              <a:t>The extent to which local government is formally autonomous and can choose the tasks they want to perform. </a:t>
            </a:r>
            <a:endParaRPr lang="de-CH" sz="1800" dirty="0"/>
          </a:p>
          <a:p>
            <a:r>
              <a:rPr lang="en-GB" sz="1800" b="1" dirty="0"/>
              <a:t>Policy scope (PS): </a:t>
            </a:r>
            <a:r>
              <a:rPr lang="en-GB" sz="1800" dirty="0"/>
              <a:t>Range of functions (tasks) where local government is effectively involved in the delivery of the services (be it through their own financial resources and/or through their own staff. </a:t>
            </a:r>
            <a:endParaRPr lang="de-CH" sz="1800" dirty="0"/>
          </a:p>
          <a:p>
            <a:r>
              <a:rPr lang="en-GB" sz="1800" b="1" dirty="0"/>
              <a:t>Effective political discretion (EPD): </a:t>
            </a:r>
            <a:r>
              <a:rPr lang="en-GB" sz="1800" dirty="0"/>
              <a:t>The extent to which local government has real influence (can decide on service aspects) over these functions.</a:t>
            </a:r>
            <a:endParaRPr lang="de-CH" sz="1800" dirty="0"/>
          </a:p>
          <a:p>
            <a:r>
              <a:rPr lang="en-GB" sz="1800" b="1" dirty="0"/>
              <a:t>Fiscal autonomy (FA)</a:t>
            </a:r>
            <a:r>
              <a:rPr lang="en-GB" sz="1800" dirty="0"/>
              <a:t>: The extent to which local government can independently tax its population. </a:t>
            </a:r>
            <a:endParaRPr lang="de-CH" sz="1800" dirty="0"/>
          </a:p>
          <a:p>
            <a:r>
              <a:rPr lang="en-GB" sz="1800" b="1" dirty="0"/>
              <a:t>Financial transfer system (FTS): </a:t>
            </a:r>
            <a:r>
              <a:rPr lang="en-GB" sz="1800" dirty="0"/>
              <a:t>The proportion of unconditional financial transfers to total financial transfers received by the local government. </a:t>
            </a:r>
            <a:endParaRPr lang="de-CH" sz="1800" dirty="0"/>
          </a:p>
          <a:p>
            <a:endParaRPr lang="de-CH" dirty="0"/>
          </a:p>
        </p:txBody>
      </p:sp>
    </p:spTree>
    <p:extLst>
      <p:ext uri="{BB962C8B-B14F-4D97-AF65-F5344CB8AC3E}">
        <p14:creationId xmlns:p14="http://schemas.microsoft.com/office/powerpoint/2010/main" val="2379556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6044" y="260648"/>
            <a:ext cx="8686800" cy="990600"/>
          </a:xfrm>
        </p:spPr>
        <p:txBody>
          <a:bodyPr/>
          <a:lstStyle/>
          <a:p>
            <a:r>
              <a:rPr lang="de-CH" sz="2400" dirty="0" err="1" smtClean="0"/>
              <a:t>Indicators</a:t>
            </a:r>
            <a:r>
              <a:rPr lang="de-CH" sz="2400" dirty="0" smtClean="0"/>
              <a:t> </a:t>
            </a:r>
            <a:r>
              <a:rPr lang="de-CH" sz="2400" dirty="0" err="1" smtClean="0"/>
              <a:t>of</a:t>
            </a:r>
            <a:r>
              <a:rPr lang="de-CH" sz="2400" dirty="0" smtClean="0"/>
              <a:t> </a:t>
            </a:r>
            <a:r>
              <a:rPr lang="de-CH" sz="2400" dirty="0" err="1" smtClean="0"/>
              <a:t>local</a:t>
            </a:r>
            <a:r>
              <a:rPr lang="de-CH" sz="2400" dirty="0" smtClean="0"/>
              <a:t> </a:t>
            </a:r>
            <a:r>
              <a:rPr lang="de-CH" sz="2400" dirty="0" err="1" smtClean="0"/>
              <a:t>autonomy</a:t>
            </a:r>
            <a:r>
              <a:rPr lang="de-CH" sz="2400" dirty="0" smtClean="0"/>
              <a:t> (II)</a:t>
            </a:r>
            <a:endParaRPr lang="de-CH" sz="2400" dirty="0"/>
          </a:p>
        </p:txBody>
      </p:sp>
      <p:sp>
        <p:nvSpPr>
          <p:cNvPr id="3" name="Inhaltsplatzhalter 2"/>
          <p:cNvSpPr>
            <a:spLocks noGrp="1"/>
          </p:cNvSpPr>
          <p:nvPr>
            <p:ph idx="1"/>
          </p:nvPr>
        </p:nvSpPr>
        <p:spPr>
          <a:xfrm>
            <a:off x="228600" y="1356048"/>
            <a:ext cx="8686800" cy="4343400"/>
          </a:xfrm>
        </p:spPr>
        <p:txBody>
          <a:bodyPr/>
          <a:lstStyle/>
          <a:p>
            <a:r>
              <a:rPr lang="en-GB" sz="1800" b="1" dirty="0"/>
              <a:t>Financial self-reliance (FSR): </a:t>
            </a:r>
            <a:r>
              <a:rPr lang="en-GB" sz="1800" dirty="0"/>
              <a:t>The proportion of local government revenues derived from own/local sources (taxes, fees, charges). </a:t>
            </a:r>
            <a:endParaRPr lang="de-CH" sz="1800" dirty="0"/>
          </a:p>
          <a:p>
            <a:r>
              <a:rPr lang="en-GB" sz="1800" b="1" dirty="0"/>
              <a:t>Borrowing autonomy (BA): </a:t>
            </a:r>
            <a:r>
              <a:rPr lang="en-GB" sz="1800" dirty="0"/>
              <a:t>The extent to which local government can borrow. </a:t>
            </a:r>
            <a:endParaRPr lang="de-CH" sz="1800" dirty="0"/>
          </a:p>
          <a:p>
            <a:r>
              <a:rPr lang="en-GB" sz="1800" b="1" dirty="0"/>
              <a:t>Organisational autonomy (OA): </a:t>
            </a:r>
            <a:r>
              <a:rPr lang="en-GB" sz="1800" dirty="0"/>
              <a:t>The extent to which local government is free to decide about its own organisation and electoral system. </a:t>
            </a:r>
            <a:endParaRPr lang="de-CH" sz="1800" dirty="0"/>
          </a:p>
          <a:p>
            <a:r>
              <a:rPr lang="en-GB" sz="1800" b="1" dirty="0"/>
              <a:t>Legal protection (LP): </a:t>
            </a:r>
            <a:r>
              <a:rPr lang="en-GB" sz="1800" dirty="0"/>
              <a:t>Existence of constitutional or legal means to assert local autonomy. </a:t>
            </a:r>
            <a:endParaRPr lang="de-CH" sz="1800" dirty="0"/>
          </a:p>
          <a:p>
            <a:r>
              <a:rPr lang="en-GB" sz="1800" b="1" dirty="0"/>
              <a:t>Administrative supervision (AS): </a:t>
            </a:r>
            <a:r>
              <a:rPr lang="en-GB" sz="1800" dirty="0"/>
              <a:t>Unobtrusive administrative supervision of local government.  </a:t>
            </a:r>
            <a:endParaRPr lang="de-CH" sz="1800" dirty="0"/>
          </a:p>
          <a:p>
            <a:r>
              <a:rPr lang="en-GB" sz="1800" b="1" dirty="0"/>
              <a:t>Central or regional access (CRA): </a:t>
            </a:r>
            <a:r>
              <a:rPr lang="en-GB" sz="1800" dirty="0"/>
              <a:t>To what extent local authorities are consulted to influence higher level governments’ policy-making. </a:t>
            </a:r>
            <a:endParaRPr lang="de-CH" sz="1800" dirty="0"/>
          </a:p>
          <a:p>
            <a:endParaRPr lang="de-CH" dirty="0"/>
          </a:p>
        </p:txBody>
      </p:sp>
    </p:spTree>
    <p:extLst>
      <p:ext uri="{BB962C8B-B14F-4D97-AF65-F5344CB8AC3E}">
        <p14:creationId xmlns:p14="http://schemas.microsoft.com/office/powerpoint/2010/main" val="2771650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297477"/>
            <a:ext cx="8686800" cy="990600"/>
          </a:xfrm>
        </p:spPr>
        <p:txBody>
          <a:bodyPr/>
          <a:lstStyle/>
          <a:p>
            <a:r>
              <a:rPr lang="de-CH" sz="2400" dirty="0" smtClean="0"/>
              <a:t>«Country Ranking 2014»</a:t>
            </a:r>
            <a:endParaRPr lang="de-CH" sz="2400" dirty="0"/>
          </a:p>
        </p:txBody>
      </p:sp>
      <p:sp>
        <p:nvSpPr>
          <p:cNvPr id="3" name="Inhaltsplatzhalter 2"/>
          <p:cNvSpPr>
            <a:spLocks noGrp="1"/>
          </p:cNvSpPr>
          <p:nvPr>
            <p:ph idx="1"/>
          </p:nvPr>
        </p:nvSpPr>
        <p:spPr/>
        <p:txBody>
          <a:bodyPr/>
          <a:lstStyle/>
          <a:p>
            <a:endParaRPr lang="de-CH" dirty="0"/>
          </a:p>
        </p:txBody>
      </p:sp>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99CD79D3-40CC-425C-BCD8-2D3EFF25F542}" type="slidenum">
              <a:rPr lang="fr-FR" smtClean="0">
                <a:solidFill>
                  <a:schemeClr val="bg2"/>
                </a:solidFill>
              </a:rPr>
              <a:pPr>
                <a:defRPr/>
              </a:pPr>
              <a:t>32</a:t>
            </a:fld>
            <a:r>
              <a:rPr lang="fr-FR" smtClean="0">
                <a:solidFill>
                  <a:schemeClr val="bg2"/>
                </a:solidFill>
              </a:rPr>
              <a:t> </a:t>
            </a:r>
            <a:r>
              <a:rPr lang="fr-FR" smtClean="0"/>
              <a:t>|</a:t>
            </a:r>
            <a:endParaRPr lang="fr-FR" dirty="0"/>
          </a:p>
        </p:txBody>
      </p:sp>
      <p:sp>
        <p:nvSpPr>
          <p:cNvPr id="5" name="Rectangle 2"/>
          <p:cNvSpPr>
            <a:spLocks noChangeArrowheads="1"/>
          </p:cNvSpPr>
          <p:nvPr/>
        </p:nvSpPr>
        <p:spPr bwMode="auto">
          <a:xfrm>
            <a:off x="-396552"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
        <p:nvSpPr>
          <p:cNvPr id="6" name="Rectangle 4"/>
          <p:cNvSpPr>
            <a:spLocks noChangeArrowheads="1"/>
          </p:cNvSpPr>
          <p:nvPr/>
        </p:nvSpPr>
        <p:spPr bwMode="auto">
          <a:xfrm>
            <a:off x="228599" y="1523999"/>
            <a:ext cx="145470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3620777"/>
          </a:xfrm>
          <a:prstGeom prst="rect">
            <a:avLst/>
          </a:prstGeom>
          <a:noFill/>
          <a:extLst>
            <a:ext uri="{909E8E84-426E-40DD-AFC4-6F175D3DCCD1}">
              <a14:hiddenFill xmlns:a14="http://schemas.microsoft.com/office/drawing/2010/main">
                <a:solidFill>
                  <a:srgbClr val="FFFFFF"/>
                </a:solidFill>
              </a14:hiddenFill>
            </a:ext>
          </a:extLst>
        </p:spPr>
      </p:pic>
      <p:sp>
        <p:nvSpPr>
          <p:cNvPr id="7" name="Abgerundetes Rechteck 6"/>
          <p:cNvSpPr/>
          <p:nvPr/>
        </p:nvSpPr>
        <p:spPr bwMode="auto">
          <a:xfrm>
            <a:off x="899592" y="3933056"/>
            <a:ext cx="216024" cy="936104"/>
          </a:xfrm>
          <a:prstGeom prst="roundRect">
            <a:avLst/>
          </a:prstGeom>
          <a:no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Abgerundetes Rechteck 8"/>
          <p:cNvSpPr/>
          <p:nvPr/>
        </p:nvSpPr>
        <p:spPr bwMode="auto">
          <a:xfrm>
            <a:off x="6948264" y="3960250"/>
            <a:ext cx="216024" cy="548870"/>
          </a:xfrm>
          <a:prstGeom prst="roundRect">
            <a:avLst/>
          </a:prstGeom>
          <a:no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09182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188640"/>
            <a:ext cx="8686800" cy="990600"/>
          </a:xfrm>
        </p:spPr>
        <p:txBody>
          <a:bodyPr/>
          <a:lstStyle/>
          <a:p>
            <a:r>
              <a:rPr lang="de-CH" sz="2400" dirty="0" err="1" smtClean="0"/>
              <a:t>Local</a:t>
            </a:r>
            <a:r>
              <a:rPr lang="de-CH" sz="2400" dirty="0" smtClean="0"/>
              <a:t> </a:t>
            </a:r>
            <a:r>
              <a:rPr lang="de-CH" sz="2400" dirty="0" err="1" smtClean="0"/>
              <a:t>autonomy</a:t>
            </a:r>
            <a:r>
              <a:rPr lang="de-CH" sz="2400" dirty="0" smtClean="0"/>
              <a:t> </a:t>
            </a:r>
            <a:r>
              <a:rPr lang="de-CH" sz="2400" dirty="0" err="1" smtClean="0"/>
              <a:t>index</a:t>
            </a:r>
            <a:r>
              <a:rPr lang="de-CH" sz="2400" dirty="0" smtClean="0"/>
              <a:t> (LAI_2014)</a:t>
            </a:r>
            <a:endParaRPr lang="de-CH" sz="2400" dirty="0"/>
          </a:p>
        </p:txBody>
      </p:sp>
      <p:pic>
        <p:nvPicPr>
          <p:cNvPr id="4" name="Grafik 3"/>
          <p:cNvPicPr>
            <a:picLocks noChangeAspect="1"/>
          </p:cNvPicPr>
          <p:nvPr/>
        </p:nvPicPr>
        <p:blipFill>
          <a:blip r:embed="rId2"/>
          <a:stretch>
            <a:fillRect/>
          </a:stretch>
        </p:blipFill>
        <p:spPr>
          <a:xfrm>
            <a:off x="1907704" y="1268760"/>
            <a:ext cx="5112568" cy="4481465"/>
          </a:xfrm>
          <a:prstGeom prst="rect">
            <a:avLst/>
          </a:prstGeom>
        </p:spPr>
      </p:pic>
      <p:pic>
        <p:nvPicPr>
          <p:cNvPr id="5" name="Grafik 4"/>
          <p:cNvPicPr>
            <a:picLocks noChangeAspect="1"/>
          </p:cNvPicPr>
          <p:nvPr/>
        </p:nvPicPr>
        <p:blipFill>
          <a:blip r:embed="rId3"/>
          <a:stretch>
            <a:fillRect/>
          </a:stretch>
        </p:blipFill>
        <p:spPr>
          <a:xfrm>
            <a:off x="7645289" y="4447210"/>
            <a:ext cx="1270111" cy="1303015"/>
          </a:xfrm>
          <a:prstGeom prst="rect">
            <a:avLst/>
          </a:prstGeom>
        </p:spPr>
      </p:pic>
    </p:spTree>
    <p:extLst>
      <p:ext uri="{BB962C8B-B14F-4D97-AF65-F5344CB8AC3E}">
        <p14:creationId xmlns:p14="http://schemas.microsoft.com/office/powerpoint/2010/main" val="2447766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599" y="116632"/>
            <a:ext cx="8686800" cy="990600"/>
          </a:xfrm>
        </p:spPr>
        <p:txBody>
          <a:bodyPr/>
          <a:lstStyle/>
          <a:p>
            <a:r>
              <a:rPr lang="de-CH" sz="2400" dirty="0" err="1" smtClean="0"/>
              <a:t>Local</a:t>
            </a:r>
            <a:r>
              <a:rPr lang="de-CH" sz="2400" dirty="0" smtClean="0"/>
              <a:t> </a:t>
            </a:r>
            <a:r>
              <a:rPr lang="de-CH" sz="2400" dirty="0" err="1" smtClean="0"/>
              <a:t>autonomy</a:t>
            </a:r>
            <a:r>
              <a:rPr lang="de-CH" sz="2400" dirty="0" smtClean="0"/>
              <a:t> </a:t>
            </a:r>
            <a:r>
              <a:rPr lang="de-CH" sz="2400" dirty="0" err="1" smtClean="0"/>
              <a:t>and</a:t>
            </a:r>
            <a:r>
              <a:rPr lang="de-CH" sz="2400" dirty="0" smtClean="0"/>
              <a:t> GDP_PPP</a:t>
            </a:r>
            <a:endParaRPr lang="de-CH" sz="2400" dirty="0"/>
          </a:p>
        </p:txBody>
      </p:sp>
      <p:pic>
        <p:nvPicPr>
          <p:cNvPr id="5" name="Inhaltsplatzhalter 4"/>
          <p:cNvPicPr>
            <a:picLocks noGrp="1" noChangeAspect="1"/>
          </p:cNvPicPr>
          <p:nvPr>
            <p:ph idx="1"/>
          </p:nvPr>
        </p:nvPicPr>
        <p:blipFill>
          <a:blip r:embed="rId2"/>
          <a:stretch>
            <a:fillRect/>
          </a:stretch>
        </p:blipFill>
        <p:spPr>
          <a:xfrm>
            <a:off x="755576" y="1196752"/>
            <a:ext cx="5833471" cy="4343400"/>
          </a:xfrm>
          <a:prstGeom prst="rect">
            <a:avLst/>
          </a:prstGeom>
        </p:spPr>
      </p:pic>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99CD79D3-40CC-425C-BCD8-2D3EFF25F542}" type="slidenum">
              <a:rPr lang="fr-FR" smtClean="0">
                <a:solidFill>
                  <a:schemeClr val="bg2"/>
                </a:solidFill>
              </a:rPr>
              <a:pPr>
                <a:defRPr/>
              </a:pPr>
              <a:t>34</a:t>
            </a:fld>
            <a:r>
              <a:rPr lang="fr-FR" smtClean="0">
                <a:solidFill>
                  <a:schemeClr val="bg2"/>
                </a:solidFill>
              </a:rPr>
              <a:t> </a:t>
            </a:r>
            <a:r>
              <a:rPr lang="fr-FR" smtClean="0"/>
              <a:t>|</a:t>
            </a:r>
            <a:endParaRPr lang="fr-FR" dirty="0"/>
          </a:p>
        </p:txBody>
      </p:sp>
      <p:pic>
        <p:nvPicPr>
          <p:cNvPr id="6" name="Grafik 5"/>
          <p:cNvPicPr>
            <a:picLocks noChangeAspect="1"/>
          </p:cNvPicPr>
          <p:nvPr/>
        </p:nvPicPr>
        <p:blipFill>
          <a:blip r:embed="rId3"/>
          <a:stretch>
            <a:fillRect/>
          </a:stretch>
        </p:blipFill>
        <p:spPr>
          <a:xfrm>
            <a:off x="6876256" y="4762479"/>
            <a:ext cx="2039143" cy="995562"/>
          </a:xfrm>
          <a:prstGeom prst="rect">
            <a:avLst/>
          </a:prstGeom>
        </p:spPr>
      </p:pic>
      <p:sp>
        <p:nvSpPr>
          <p:cNvPr id="7" name="Ellipse 6"/>
          <p:cNvSpPr/>
          <p:nvPr/>
        </p:nvSpPr>
        <p:spPr bwMode="auto">
          <a:xfrm>
            <a:off x="3851920" y="1690068"/>
            <a:ext cx="517646" cy="489248"/>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407880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694" y="0"/>
            <a:ext cx="8686800" cy="990600"/>
          </a:xfrm>
        </p:spPr>
        <p:txBody>
          <a:bodyPr/>
          <a:lstStyle/>
          <a:p>
            <a:r>
              <a:rPr lang="de-CH" sz="2400" dirty="0" err="1" smtClean="0"/>
              <a:t>Local</a:t>
            </a:r>
            <a:r>
              <a:rPr lang="de-CH" sz="2400" dirty="0" smtClean="0"/>
              <a:t> </a:t>
            </a:r>
            <a:r>
              <a:rPr lang="de-CH" sz="2400" dirty="0" err="1" smtClean="0"/>
              <a:t>autonomy</a:t>
            </a:r>
            <a:r>
              <a:rPr lang="de-CH" sz="2400" dirty="0" smtClean="0"/>
              <a:t> </a:t>
            </a:r>
            <a:r>
              <a:rPr lang="de-CH" sz="2400" dirty="0" err="1" smtClean="0"/>
              <a:t>and</a:t>
            </a:r>
            <a:r>
              <a:rPr lang="de-CH" sz="2400" dirty="0" smtClean="0"/>
              <a:t> </a:t>
            </a:r>
            <a:r>
              <a:rPr lang="de-CH" sz="2400" dirty="0" err="1" smtClean="0"/>
              <a:t>corruption</a:t>
            </a:r>
            <a:endParaRPr lang="de-CH" sz="2400" dirty="0"/>
          </a:p>
        </p:txBody>
      </p:sp>
      <p:pic>
        <p:nvPicPr>
          <p:cNvPr id="5" name="Inhaltsplatzhalter 4"/>
          <p:cNvPicPr>
            <a:picLocks noGrp="1" noChangeAspect="1"/>
          </p:cNvPicPr>
          <p:nvPr>
            <p:ph idx="1"/>
          </p:nvPr>
        </p:nvPicPr>
        <p:blipFill>
          <a:blip r:embed="rId2"/>
          <a:stretch>
            <a:fillRect/>
          </a:stretch>
        </p:blipFill>
        <p:spPr>
          <a:xfrm>
            <a:off x="-180528" y="1005529"/>
            <a:ext cx="6262667" cy="5053242"/>
          </a:xfrm>
          <a:prstGeom prst="rect">
            <a:avLst/>
          </a:prstGeom>
        </p:spPr>
      </p:pic>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99CD79D3-40CC-425C-BCD8-2D3EFF25F542}" type="slidenum">
              <a:rPr lang="fr-FR" smtClean="0">
                <a:solidFill>
                  <a:schemeClr val="bg2"/>
                </a:solidFill>
              </a:rPr>
              <a:pPr>
                <a:defRPr/>
              </a:pPr>
              <a:t>35</a:t>
            </a:fld>
            <a:r>
              <a:rPr lang="fr-FR" smtClean="0">
                <a:solidFill>
                  <a:schemeClr val="bg2"/>
                </a:solidFill>
              </a:rPr>
              <a:t> </a:t>
            </a:r>
            <a:r>
              <a:rPr lang="fr-FR" smtClean="0"/>
              <a:t>|</a:t>
            </a:r>
            <a:endParaRPr lang="fr-FR" dirty="0"/>
          </a:p>
        </p:txBody>
      </p:sp>
      <p:pic>
        <p:nvPicPr>
          <p:cNvPr id="6" name="Grafik 5"/>
          <p:cNvPicPr>
            <a:picLocks noChangeAspect="1"/>
          </p:cNvPicPr>
          <p:nvPr/>
        </p:nvPicPr>
        <p:blipFill>
          <a:blip r:embed="rId3"/>
          <a:stretch>
            <a:fillRect/>
          </a:stretch>
        </p:blipFill>
        <p:spPr>
          <a:xfrm>
            <a:off x="6588224" y="4437112"/>
            <a:ext cx="2185412" cy="1152128"/>
          </a:xfrm>
          <a:prstGeom prst="rect">
            <a:avLst/>
          </a:prstGeom>
        </p:spPr>
      </p:pic>
      <p:sp>
        <p:nvSpPr>
          <p:cNvPr id="7" name="Ellipse 6"/>
          <p:cNvSpPr/>
          <p:nvPr/>
        </p:nvSpPr>
        <p:spPr bwMode="auto">
          <a:xfrm>
            <a:off x="4284564" y="1090597"/>
            <a:ext cx="1853401" cy="186233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6080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8235" y="253106"/>
            <a:ext cx="8686800" cy="990600"/>
          </a:xfrm>
        </p:spPr>
        <p:txBody>
          <a:bodyPr/>
          <a:lstStyle/>
          <a:p>
            <a:r>
              <a:rPr lang="de-CH" sz="2400" dirty="0" err="1" smtClean="0"/>
              <a:t>Local</a:t>
            </a:r>
            <a:r>
              <a:rPr lang="de-CH" sz="2400" dirty="0" smtClean="0"/>
              <a:t> </a:t>
            </a:r>
            <a:r>
              <a:rPr lang="de-CH" sz="2400" dirty="0" err="1" smtClean="0"/>
              <a:t>autonomy</a:t>
            </a:r>
            <a:r>
              <a:rPr lang="de-CH" sz="2400" dirty="0" smtClean="0"/>
              <a:t> </a:t>
            </a:r>
            <a:r>
              <a:rPr lang="de-CH" sz="2400" dirty="0" err="1" smtClean="0"/>
              <a:t>and</a:t>
            </a:r>
            <a:r>
              <a:rPr lang="de-CH" sz="2400" dirty="0" smtClean="0"/>
              <a:t> </a:t>
            </a:r>
            <a:r>
              <a:rPr lang="de-CH" sz="2400" dirty="0" err="1" smtClean="0"/>
              <a:t>democracy</a:t>
            </a:r>
            <a:endParaRPr lang="de-CH" sz="2400" dirty="0"/>
          </a:p>
        </p:txBody>
      </p:sp>
      <p:pic>
        <p:nvPicPr>
          <p:cNvPr id="5" name="Inhaltsplatzhalter 4"/>
          <p:cNvPicPr>
            <a:picLocks noGrp="1" noChangeAspect="1"/>
          </p:cNvPicPr>
          <p:nvPr>
            <p:ph idx="1"/>
          </p:nvPr>
        </p:nvPicPr>
        <p:blipFill>
          <a:blip r:embed="rId2"/>
          <a:stretch>
            <a:fillRect/>
          </a:stretch>
        </p:blipFill>
        <p:spPr>
          <a:xfrm>
            <a:off x="467544" y="1124744"/>
            <a:ext cx="6494446" cy="4586102"/>
          </a:xfrm>
          <a:prstGeom prst="rect">
            <a:avLst/>
          </a:prstGeom>
        </p:spPr>
      </p:pic>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99CD79D3-40CC-425C-BCD8-2D3EFF25F542}" type="slidenum">
              <a:rPr lang="fr-FR" smtClean="0">
                <a:solidFill>
                  <a:schemeClr val="bg2"/>
                </a:solidFill>
              </a:rPr>
              <a:pPr>
                <a:defRPr/>
              </a:pPr>
              <a:t>36</a:t>
            </a:fld>
            <a:r>
              <a:rPr lang="fr-FR" smtClean="0">
                <a:solidFill>
                  <a:schemeClr val="bg2"/>
                </a:solidFill>
              </a:rPr>
              <a:t> </a:t>
            </a:r>
            <a:r>
              <a:rPr lang="fr-FR" smtClean="0"/>
              <a:t>|</a:t>
            </a:r>
            <a:endParaRPr lang="fr-FR" dirty="0"/>
          </a:p>
        </p:txBody>
      </p:sp>
      <p:pic>
        <p:nvPicPr>
          <p:cNvPr id="6" name="Grafik 5"/>
          <p:cNvPicPr>
            <a:picLocks noChangeAspect="1"/>
          </p:cNvPicPr>
          <p:nvPr/>
        </p:nvPicPr>
        <p:blipFill>
          <a:blip r:embed="rId3"/>
          <a:stretch>
            <a:fillRect/>
          </a:stretch>
        </p:blipFill>
        <p:spPr>
          <a:xfrm>
            <a:off x="6588224" y="3356992"/>
            <a:ext cx="2189808" cy="1057272"/>
          </a:xfrm>
          <a:prstGeom prst="rect">
            <a:avLst/>
          </a:prstGeom>
        </p:spPr>
      </p:pic>
    </p:spTree>
    <p:extLst>
      <p:ext uri="{BB962C8B-B14F-4D97-AF65-F5344CB8AC3E}">
        <p14:creationId xmlns:p14="http://schemas.microsoft.com/office/powerpoint/2010/main" val="175981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694" y="206152"/>
            <a:ext cx="8686800" cy="990600"/>
          </a:xfrm>
        </p:spPr>
        <p:txBody>
          <a:bodyPr/>
          <a:lstStyle/>
          <a:p>
            <a:r>
              <a:rPr lang="de-CH" sz="2400" dirty="0" err="1" smtClean="0"/>
              <a:t>Local</a:t>
            </a:r>
            <a:r>
              <a:rPr lang="de-CH" sz="2400" dirty="0" smtClean="0"/>
              <a:t> </a:t>
            </a:r>
            <a:r>
              <a:rPr lang="de-CH" sz="2400" dirty="0" err="1" smtClean="0"/>
              <a:t>autonomy</a:t>
            </a:r>
            <a:r>
              <a:rPr lang="de-CH" sz="2400" dirty="0" smtClean="0"/>
              <a:t> </a:t>
            </a:r>
            <a:r>
              <a:rPr lang="de-CH" sz="2400" dirty="0" err="1" smtClean="0"/>
              <a:t>and</a:t>
            </a:r>
            <a:r>
              <a:rPr lang="de-CH" sz="2400" dirty="0" smtClean="0"/>
              <a:t> </a:t>
            </a:r>
            <a:r>
              <a:rPr lang="de-CH" sz="2400" dirty="0" err="1" smtClean="0"/>
              <a:t>happyness</a:t>
            </a:r>
            <a:endParaRPr lang="de-CH" sz="2400" dirty="0"/>
          </a:p>
        </p:txBody>
      </p:sp>
      <p:pic>
        <p:nvPicPr>
          <p:cNvPr id="5" name="Inhaltsplatzhalter 4"/>
          <p:cNvPicPr>
            <a:picLocks noGrp="1" noChangeAspect="1"/>
          </p:cNvPicPr>
          <p:nvPr>
            <p:ph idx="1"/>
          </p:nvPr>
        </p:nvPicPr>
        <p:blipFill>
          <a:blip r:embed="rId2"/>
          <a:stretch>
            <a:fillRect/>
          </a:stretch>
        </p:blipFill>
        <p:spPr>
          <a:xfrm>
            <a:off x="467544" y="1196752"/>
            <a:ext cx="5688632" cy="4558476"/>
          </a:xfrm>
          <a:prstGeom prst="rect">
            <a:avLst/>
          </a:prstGeom>
        </p:spPr>
      </p:pic>
      <p:sp>
        <p:nvSpPr>
          <p:cNvPr id="4" name="Foliennummernplatzhalter 3"/>
          <p:cNvSpPr>
            <a:spLocks noGrp="1"/>
          </p:cNvSpPr>
          <p:nvPr>
            <p:ph type="sldNum" sz="quarter" idx="12"/>
          </p:nvPr>
        </p:nvSpPr>
        <p:spPr/>
        <p:txBody>
          <a:bodyPr/>
          <a:lstStyle/>
          <a:p>
            <a:pPr>
              <a:defRPr/>
            </a:pPr>
            <a:r>
              <a:rPr lang="fr-FR" smtClean="0"/>
              <a:t>| </a:t>
            </a:r>
            <a:r>
              <a:rPr lang="fr-FR" smtClean="0">
                <a:solidFill>
                  <a:schemeClr val="bg2"/>
                </a:solidFill>
              </a:rPr>
              <a:t>Diapositive </a:t>
            </a:r>
            <a:fld id="{99CD79D3-40CC-425C-BCD8-2D3EFF25F542}" type="slidenum">
              <a:rPr lang="fr-FR" smtClean="0">
                <a:solidFill>
                  <a:schemeClr val="bg2"/>
                </a:solidFill>
              </a:rPr>
              <a:pPr>
                <a:defRPr/>
              </a:pPr>
              <a:t>37</a:t>
            </a:fld>
            <a:r>
              <a:rPr lang="fr-FR" smtClean="0">
                <a:solidFill>
                  <a:schemeClr val="bg2"/>
                </a:solidFill>
              </a:rPr>
              <a:t> </a:t>
            </a:r>
            <a:r>
              <a:rPr lang="fr-FR" smtClean="0"/>
              <a:t>|</a:t>
            </a:r>
            <a:endParaRPr lang="fr-FR" dirty="0"/>
          </a:p>
        </p:txBody>
      </p:sp>
      <p:pic>
        <p:nvPicPr>
          <p:cNvPr id="6" name="Grafik 5"/>
          <p:cNvPicPr>
            <a:picLocks noChangeAspect="1"/>
          </p:cNvPicPr>
          <p:nvPr/>
        </p:nvPicPr>
        <p:blipFill>
          <a:blip r:embed="rId3"/>
          <a:stretch>
            <a:fillRect/>
          </a:stretch>
        </p:blipFill>
        <p:spPr>
          <a:xfrm>
            <a:off x="6372200" y="4437112"/>
            <a:ext cx="2357264" cy="1080120"/>
          </a:xfrm>
          <a:prstGeom prst="rect">
            <a:avLst/>
          </a:prstGeom>
        </p:spPr>
      </p:pic>
      <p:sp>
        <p:nvSpPr>
          <p:cNvPr id="7" name="Ellipse 6"/>
          <p:cNvSpPr/>
          <p:nvPr/>
        </p:nvSpPr>
        <p:spPr bwMode="auto">
          <a:xfrm>
            <a:off x="4447387" y="1052736"/>
            <a:ext cx="1853401" cy="186233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8" name="Ellipse 7"/>
          <p:cNvSpPr/>
          <p:nvPr/>
        </p:nvSpPr>
        <p:spPr bwMode="auto">
          <a:xfrm>
            <a:off x="1403648" y="1942728"/>
            <a:ext cx="517646" cy="489248"/>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11191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But …</a:t>
            </a:r>
            <a:endParaRPr lang="de-CH" sz="2400" dirty="0"/>
          </a:p>
        </p:txBody>
      </p:sp>
      <p:sp>
        <p:nvSpPr>
          <p:cNvPr id="3" name="Inhaltsplatzhalter 2"/>
          <p:cNvSpPr>
            <a:spLocks noGrp="1"/>
          </p:cNvSpPr>
          <p:nvPr>
            <p:ph idx="1"/>
          </p:nvPr>
        </p:nvSpPr>
        <p:spPr/>
        <p:txBody>
          <a:bodyPr/>
          <a:lstStyle/>
          <a:p>
            <a:endParaRPr lang="en-GB" dirty="0" smtClean="0"/>
          </a:p>
          <a:p>
            <a:r>
              <a:rPr lang="en-GB" dirty="0" smtClean="0"/>
              <a:t>Decentralization does not automatically lead to economic success. Both are results of long, continuing and interdependent processes</a:t>
            </a:r>
          </a:p>
          <a:p>
            <a:endParaRPr lang="en-GB" dirty="0" smtClean="0"/>
          </a:p>
          <a:p>
            <a:r>
              <a:rPr lang="en-GB" dirty="0" smtClean="0"/>
              <a:t>Autonomy goes hand in hand with diversity</a:t>
            </a:r>
          </a:p>
          <a:p>
            <a:endParaRPr lang="en-GB" dirty="0" smtClean="0"/>
          </a:p>
          <a:p>
            <a:endParaRPr lang="en-GB" dirty="0"/>
          </a:p>
        </p:txBody>
      </p:sp>
    </p:spTree>
    <p:extLst>
      <p:ext uri="{BB962C8B-B14F-4D97-AF65-F5344CB8AC3E}">
        <p14:creationId xmlns:p14="http://schemas.microsoft.com/office/powerpoint/2010/main" val="1031724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67544" y="404664"/>
            <a:ext cx="8568952" cy="158231"/>
          </a:xfrm>
        </p:spPr>
        <p:txBody>
          <a:bodyPr/>
          <a:lstStyle/>
          <a:p>
            <a:r>
              <a:rPr lang="de-CH" sz="2400" dirty="0" err="1"/>
              <a:t>Inequalities</a:t>
            </a:r>
            <a:r>
              <a:rPr lang="de-CH" sz="2400" dirty="0"/>
              <a:t> </a:t>
            </a:r>
            <a:r>
              <a:rPr lang="de-CH" sz="2400" dirty="0" err="1"/>
              <a:t>between</a:t>
            </a:r>
            <a:r>
              <a:rPr lang="de-CH" sz="2400" dirty="0"/>
              <a:t> the </a:t>
            </a:r>
            <a:r>
              <a:rPr lang="de-CH" sz="2400" dirty="0" err="1"/>
              <a:t>cantons</a:t>
            </a:r>
            <a:r>
              <a:rPr lang="de-CH" sz="2400" dirty="0"/>
              <a:t> </a:t>
            </a:r>
            <a:r>
              <a:rPr lang="de-CH" sz="2400" dirty="0" smtClean="0"/>
              <a:t>and </a:t>
            </a:r>
            <a:r>
              <a:rPr lang="de-CH" sz="2400" dirty="0" err="1" smtClean="0"/>
              <a:t>municipalities</a:t>
            </a:r>
            <a:r>
              <a:rPr lang="de-CH" sz="2400" dirty="0" smtClean="0"/>
              <a:t> </a:t>
            </a:r>
            <a:r>
              <a:rPr lang="de-CH" sz="2400" dirty="0" err="1" smtClean="0"/>
              <a:t>are</a:t>
            </a:r>
            <a:r>
              <a:rPr lang="de-CH" sz="2400" dirty="0" smtClean="0"/>
              <a:t> </a:t>
            </a:r>
            <a:r>
              <a:rPr lang="de-CH" sz="2400" dirty="0" err="1"/>
              <a:t>inevitable</a:t>
            </a:r>
            <a:endParaRPr lang="de-CH" altLang="de-DE" dirty="0" smtClean="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22" y="1127397"/>
            <a:ext cx="305233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475" y="1125878"/>
            <a:ext cx="3117273" cy="205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995" y="3645024"/>
            <a:ext cx="2960753" cy="215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698" y="3645024"/>
            <a:ext cx="3172416" cy="211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324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6817"/>
            <a:ext cx="8686800" cy="990600"/>
          </a:xfrm>
        </p:spPr>
        <p:txBody>
          <a:bodyPr/>
          <a:lstStyle/>
          <a:p>
            <a:r>
              <a:rPr lang="de-CH" sz="2400" dirty="0" smtClean="0"/>
              <a:t>Topics</a:t>
            </a:r>
            <a:r>
              <a:rPr lang="de-CH" dirty="0" smtClean="0"/>
              <a:t>	</a:t>
            </a:r>
            <a:endParaRPr lang="fr-FR" dirty="0"/>
          </a:p>
        </p:txBody>
      </p:sp>
      <p:sp>
        <p:nvSpPr>
          <p:cNvPr id="3" name="Inhaltsplatzhalter 2"/>
          <p:cNvSpPr>
            <a:spLocks noGrp="1"/>
          </p:cNvSpPr>
          <p:nvPr>
            <p:ph idx="1"/>
          </p:nvPr>
        </p:nvSpPr>
        <p:spPr>
          <a:xfrm>
            <a:off x="683568" y="1772816"/>
            <a:ext cx="7416824" cy="3948545"/>
          </a:xfrm>
        </p:spPr>
        <p:txBody>
          <a:bodyPr/>
          <a:lstStyle/>
          <a:p>
            <a:pPr marL="457200" indent="-457200">
              <a:lnSpc>
                <a:spcPts val="2000"/>
              </a:lnSpc>
              <a:buFont typeface="+mj-lt"/>
              <a:buAutoNum type="arabicPeriod"/>
            </a:pPr>
            <a:r>
              <a:rPr lang="en-GB" sz="2000" b="1" dirty="0" smtClean="0">
                <a:solidFill>
                  <a:srgbClr val="C00000"/>
                </a:solidFill>
              </a:rPr>
              <a:t>Heterogeneous society</a:t>
            </a:r>
          </a:p>
          <a:p>
            <a:pPr marL="457200" indent="-457200">
              <a:lnSpc>
                <a:spcPts val="2000"/>
              </a:lnSpc>
              <a:buFont typeface="+mj-lt"/>
              <a:buAutoNum type="arabicPeriod"/>
            </a:pPr>
            <a:endParaRPr lang="en-GB" sz="2000" b="1" dirty="0"/>
          </a:p>
          <a:p>
            <a:pPr marL="457200" indent="-457200">
              <a:lnSpc>
                <a:spcPts val="2000"/>
              </a:lnSpc>
              <a:buFont typeface="+mj-lt"/>
              <a:buAutoNum type="arabicPeriod"/>
            </a:pPr>
            <a:r>
              <a:rPr lang="en-GB" sz="2000" b="1" dirty="0" smtClean="0"/>
              <a:t>Federalism and Decentralisation</a:t>
            </a:r>
          </a:p>
          <a:p>
            <a:pPr marL="457200" indent="-457200">
              <a:lnSpc>
                <a:spcPts val="2000"/>
              </a:lnSpc>
              <a:buFont typeface="+mj-lt"/>
              <a:buAutoNum type="arabicPeriod"/>
            </a:pPr>
            <a:endParaRPr lang="en-GB" sz="2000" b="1" dirty="0"/>
          </a:p>
          <a:p>
            <a:pPr marL="457200" indent="-457200">
              <a:lnSpc>
                <a:spcPts val="2000"/>
              </a:lnSpc>
              <a:buFont typeface="+mj-lt"/>
              <a:buAutoNum type="arabicPeriod"/>
            </a:pPr>
            <a:r>
              <a:rPr lang="en-GB" sz="2000" b="1" dirty="0"/>
              <a:t>Financial Autonomy, </a:t>
            </a:r>
            <a:r>
              <a:rPr lang="en-GB" sz="2000" b="1" dirty="0" smtClean="0"/>
              <a:t>Transfers, Equalization, and Direct Democracy</a:t>
            </a:r>
          </a:p>
          <a:p>
            <a:pPr marL="457200" indent="-457200">
              <a:lnSpc>
                <a:spcPts val="2000"/>
              </a:lnSpc>
              <a:buFont typeface="+mj-lt"/>
              <a:buAutoNum type="arabicPeriod"/>
            </a:pPr>
            <a:endParaRPr lang="en-GB" sz="2000" b="1" dirty="0"/>
          </a:p>
          <a:p>
            <a:pPr marL="457200" indent="-457200">
              <a:lnSpc>
                <a:spcPts val="2000"/>
              </a:lnSpc>
              <a:buFont typeface="+mj-lt"/>
              <a:buAutoNum type="arabicPeriod"/>
            </a:pPr>
            <a:endParaRPr lang="en-GB" sz="2000" b="1" dirty="0" smtClean="0"/>
          </a:p>
          <a:p>
            <a:pPr marL="457200" indent="-457200">
              <a:lnSpc>
                <a:spcPts val="2000"/>
              </a:lnSpc>
              <a:buFont typeface="+mj-lt"/>
              <a:buAutoNum type="arabicPeriod"/>
            </a:pPr>
            <a:endParaRPr lang="de-CH" sz="2000" dirty="0" smtClean="0"/>
          </a:p>
          <a:p>
            <a:pPr marL="0" indent="0">
              <a:lnSpc>
                <a:spcPts val="2000"/>
              </a:lnSpc>
              <a:buNone/>
            </a:pPr>
            <a:endParaRPr lang="de-CH" sz="2000" dirty="0"/>
          </a:p>
          <a:p>
            <a:pPr marL="0" indent="0">
              <a:buNone/>
            </a:pPr>
            <a:endParaRPr lang="fr-FR" dirty="0"/>
          </a:p>
        </p:txBody>
      </p:sp>
    </p:spTree>
    <p:extLst>
      <p:ext uri="{BB962C8B-B14F-4D97-AF65-F5344CB8AC3E}">
        <p14:creationId xmlns:p14="http://schemas.microsoft.com/office/powerpoint/2010/main" val="2501045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bwMode="auto">
          <a:xfrm>
            <a:off x="535136" y="958216"/>
            <a:ext cx="1224136" cy="381642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ヒラギノ角ゴ Pro W3" pitchFamily="1" charset="-128"/>
              </a:rPr>
              <a:t>TVA</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ヒラギノ角ゴ Pro W3" pitchFamily="1" charset="-128"/>
              </a:rPr>
              <a:t>Income Tax</a:t>
            </a:r>
          </a:p>
        </p:txBody>
      </p:sp>
      <p:sp>
        <p:nvSpPr>
          <p:cNvPr id="5" name="Abgerundetes Rechteck 4"/>
          <p:cNvSpPr/>
          <p:nvPr/>
        </p:nvSpPr>
        <p:spPr bwMode="auto">
          <a:xfrm>
            <a:off x="7380312" y="260648"/>
            <a:ext cx="1512168" cy="565262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i="1" dirty="0" smtClean="0">
                <a:latin typeface="Arial" charset="0"/>
              </a:rPr>
              <a:t>National tasks:</a:t>
            </a:r>
            <a:endParaRPr lang="en-US" sz="1800" i="1" dirty="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Arial" charset="0"/>
              </a:rPr>
              <a:t>defense, IR, </a:t>
            </a:r>
            <a:r>
              <a:rPr lang="en-US" sz="1800" dirty="0">
                <a:latin typeface="Arial" charset="0"/>
              </a:rPr>
              <a:t>s</a:t>
            </a:r>
            <a:r>
              <a:rPr lang="en-US" sz="1800" dirty="0" smtClean="0">
                <a:latin typeface="Arial" charset="0"/>
              </a:rPr>
              <a:t>ocial security</a:t>
            </a:r>
            <a:endParaRPr lang="en-US" sz="1800" dirty="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Arial" charset="0"/>
              </a:rPr>
              <a:t> </a:t>
            </a:r>
            <a:r>
              <a:rPr kumimoji="0" lang="en-US" sz="1800" b="0" i="0" u="none" strike="noStrike" cap="none" normalizeH="0" baseline="0" dirty="0" smtClean="0">
                <a:ln>
                  <a:noFill/>
                </a:ln>
                <a:solidFill>
                  <a:schemeClr val="tx1"/>
                </a:solidFill>
                <a:effectLst/>
                <a:latin typeface="Arial" charset="0"/>
              </a:rPr>
              <a:t>_____</a:t>
            </a:r>
            <a:endParaRPr lang="en-US" sz="1800" i="1" dirty="0" smtClean="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i="1" dirty="0" smtClean="0">
                <a:latin typeface="Arial" charset="0"/>
              </a:rPr>
              <a:t>Cantonal tasks:</a:t>
            </a:r>
            <a:endParaRPr lang="en-US" sz="1800" dirty="0" smtClean="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Arial" charset="0"/>
              </a:rPr>
              <a:t>e</a:t>
            </a:r>
            <a:r>
              <a:rPr lang="en-US" sz="1800" dirty="0" smtClean="0">
                <a:latin typeface="Arial" charset="0"/>
              </a:rPr>
              <a:t>ducation, health, police</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Arial" charset="0"/>
              </a:rPr>
              <a:t>_____</a:t>
            </a:r>
          </a:p>
          <a:p>
            <a:pPr marL="0" marR="0" indent="0" algn="ctr" defTabSz="914400" rtl="0" eaLnBrk="0" fontAlgn="base" latinLnBrk="0" hangingPunct="0">
              <a:lnSpc>
                <a:spcPct val="100000"/>
              </a:lnSpc>
              <a:spcBef>
                <a:spcPct val="0"/>
              </a:spcBef>
              <a:spcAft>
                <a:spcPct val="0"/>
              </a:spcAft>
              <a:buClrTx/>
              <a:buSzTx/>
              <a:buFontTx/>
              <a:buNone/>
              <a:tabLst/>
            </a:pPr>
            <a:r>
              <a:rPr lang="en-US" sz="1800" i="1" dirty="0" smtClean="0">
                <a:latin typeface="Arial" charset="0"/>
              </a:rPr>
              <a:t>Local tasks</a:t>
            </a:r>
            <a:endParaRPr lang="en-US" sz="1800" dirty="0" smtClean="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Arial" charset="0"/>
              </a:rPr>
              <a:t>primary school,</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Arial" charset="0"/>
              </a:rPr>
              <a:t>s</a:t>
            </a:r>
            <a:r>
              <a:rPr lang="en-US" sz="1800" dirty="0" smtClean="0">
                <a:latin typeface="Arial" charset="0"/>
              </a:rPr>
              <a:t>ocial assistance, land use, water, waste etc. </a:t>
            </a:r>
            <a:endParaRPr lang="en-US" sz="1800" dirty="0">
              <a:latin typeface="Arial" charset="0"/>
            </a:endParaRPr>
          </a:p>
        </p:txBody>
      </p:sp>
      <p:sp>
        <p:nvSpPr>
          <p:cNvPr id="6" name="Abgerundetes Rechteck 5"/>
          <p:cNvSpPr/>
          <p:nvPr/>
        </p:nvSpPr>
        <p:spPr bwMode="auto">
          <a:xfrm>
            <a:off x="355116" y="5229200"/>
            <a:ext cx="1584176" cy="73808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400" b="0" i="0" u="none" strike="noStrike" cap="none" normalizeH="0" baseline="0" dirty="0" err="1" smtClean="0">
                <a:ln>
                  <a:noFill/>
                </a:ln>
                <a:solidFill>
                  <a:schemeClr val="tx1"/>
                </a:solidFill>
                <a:effectLst/>
                <a:latin typeface="Arial" charset="0"/>
                <a:ea typeface="ヒラギノ角ゴ Pro W3" pitchFamily="1" charset="-128"/>
              </a:rPr>
              <a:t>Citizens</a:t>
            </a:r>
            <a:endParaRPr kumimoji="0" lang="de-CH"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Abgerundetes Rechteck 6"/>
          <p:cNvSpPr/>
          <p:nvPr/>
        </p:nvSpPr>
        <p:spPr bwMode="auto">
          <a:xfrm>
            <a:off x="3455876" y="260648"/>
            <a:ext cx="2232248" cy="122413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000" dirty="0">
                <a:latin typeface="Arial" charset="0"/>
              </a:rPr>
              <a:t>N</a:t>
            </a:r>
            <a:r>
              <a:rPr kumimoji="0" lang="de-CH" sz="2000" b="0" i="0" u="none" strike="noStrike" cap="none" normalizeH="0" baseline="0" dirty="0" smtClean="0">
                <a:ln>
                  <a:noFill/>
                </a:ln>
                <a:solidFill>
                  <a:schemeClr val="tx1"/>
                </a:solidFill>
                <a:effectLst/>
                <a:latin typeface="Arial" charset="0"/>
              </a:rPr>
              <a:t>ational </a:t>
            </a:r>
            <a:r>
              <a:rPr lang="de-CH" sz="2000" dirty="0" err="1">
                <a:latin typeface="Arial" charset="0"/>
              </a:rPr>
              <a:t>g</a:t>
            </a:r>
            <a:r>
              <a:rPr kumimoji="0" lang="de-CH" sz="2000" b="0" i="0" u="none" strike="noStrike" cap="none" normalizeH="0" baseline="0" dirty="0" err="1" smtClean="0">
                <a:ln>
                  <a:noFill/>
                </a:ln>
                <a:solidFill>
                  <a:schemeClr val="tx1"/>
                </a:solidFill>
                <a:effectLst/>
                <a:latin typeface="Arial" charset="0"/>
              </a:rPr>
              <a:t>ov</a:t>
            </a:r>
            <a:r>
              <a:rPr kumimoji="0" lang="de-CH" sz="2000" b="0" i="0" u="none" strike="noStrike" cap="none" normalizeH="0" baseline="0" dirty="0" smtClean="0">
                <a:ln>
                  <a:noFill/>
                </a:ln>
                <a:solidFill>
                  <a:schemeClr val="tx1"/>
                </a:solidFill>
                <a:effectLst/>
                <a:latin typeface="Arial"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de-CH" sz="1600" dirty="0" err="1">
                <a:latin typeface="Arial" charset="0"/>
              </a:rPr>
              <a:t>r</a:t>
            </a:r>
            <a:r>
              <a:rPr lang="de-CH" sz="1600" dirty="0" err="1" smtClean="0">
                <a:latin typeface="Arial" charset="0"/>
              </a:rPr>
              <a:t>ev</a:t>
            </a:r>
            <a:r>
              <a:rPr lang="de-CH" sz="1600" dirty="0" smtClean="0">
                <a:latin typeface="Arial" charset="0"/>
              </a:rPr>
              <a:t>.: 64.9 </a:t>
            </a:r>
            <a:r>
              <a:rPr lang="de-CH" sz="1600" dirty="0" err="1" smtClean="0">
                <a:latin typeface="Arial" charset="0"/>
              </a:rPr>
              <a:t>mrd.</a:t>
            </a:r>
            <a:endParaRPr lang="de-CH" sz="1600" dirty="0" smtClean="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CH" sz="1600" dirty="0" err="1">
                <a:latin typeface="Arial" charset="0"/>
              </a:rPr>
              <a:t>e</a:t>
            </a:r>
            <a:r>
              <a:rPr lang="de-CH" sz="1600" dirty="0" err="1" smtClean="0">
                <a:latin typeface="Arial" charset="0"/>
              </a:rPr>
              <a:t>xp</a:t>
            </a:r>
            <a:r>
              <a:rPr lang="de-CH" sz="1600" dirty="0" smtClean="0">
                <a:latin typeface="Arial" charset="0"/>
              </a:rPr>
              <a:t>.:  64.7 </a:t>
            </a:r>
            <a:r>
              <a:rPr lang="de-CH" sz="1600" dirty="0" err="1" smtClean="0">
                <a:latin typeface="Arial" charset="0"/>
              </a:rPr>
              <a:t>mrd.</a:t>
            </a:r>
            <a:endParaRPr kumimoji="0" lang="de-CH" sz="1600" b="0" i="0" u="none" strike="noStrike" cap="none" normalizeH="0" baseline="0" dirty="0" smtClean="0">
              <a:ln>
                <a:noFill/>
              </a:ln>
              <a:solidFill>
                <a:schemeClr val="tx1"/>
              </a:solidFill>
              <a:effectLst/>
              <a:latin typeface="Arial" charset="0"/>
            </a:endParaRPr>
          </a:p>
        </p:txBody>
      </p:sp>
      <p:sp>
        <p:nvSpPr>
          <p:cNvPr id="8" name="Abgerundetes Rechteck 7"/>
          <p:cNvSpPr/>
          <p:nvPr/>
        </p:nvSpPr>
        <p:spPr bwMode="auto">
          <a:xfrm>
            <a:off x="3480703" y="2258870"/>
            <a:ext cx="2232248" cy="131414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000" dirty="0" err="1">
                <a:latin typeface="Arial" charset="0"/>
              </a:rPr>
              <a:t>C</a:t>
            </a:r>
            <a:r>
              <a:rPr kumimoji="0" lang="de-CH" sz="2000" b="0" i="0" u="none" strike="noStrike" cap="none" normalizeH="0" baseline="0" dirty="0" err="1" smtClean="0">
                <a:ln>
                  <a:noFill/>
                </a:ln>
                <a:solidFill>
                  <a:schemeClr val="tx1"/>
                </a:solidFill>
                <a:effectLst/>
                <a:latin typeface="Arial" charset="0"/>
              </a:rPr>
              <a:t>antonal</a:t>
            </a:r>
            <a:r>
              <a:rPr kumimoji="0" lang="de-CH" sz="2000" b="0" i="0" u="none" strike="noStrike" cap="none" normalizeH="0" baseline="0" dirty="0" smtClean="0">
                <a:ln>
                  <a:noFill/>
                </a:ln>
                <a:solidFill>
                  <a:schemeClr val="tx1"/>
                </a:solidFill>
                <a:effectLst/>
                <a:latin typeface="Arial" charset="0"/>
              </a:rPr>
              <a:t> </a:t>
            </a:r>
            <a:r>
              <a:rPr lang="de-CH" sz="2000" dirty="0" err="1">
                <a:latin typeface="Arial" charset="0"/>
              </a:rPr>
              <a:t>g</a:t>
            </a:r>
            <a:r>
              <a:rPr kumimoji="0" lang="de-CH" sz="2000" b="0" i="0" u="none" strike="noStrike" cap="none" normalizeH="0" baseline="0" dirty="0" err="1" smtClean="0">
                <a:ln>
                  <a:noFill/>
                </a:ln>
                <a:solidFill>
                  <a:schemeClr val="tx1"/>
                </a:solidFill>
                <a:effectLst/>
                <a:latin typeface="Arial" charset="0"/>
              </a:rPr>
              <a:t>ovs</a:t>
            </a:r>
            <a:r>
              <a:rPr kumimoji="0" lang="de-CH" sz="2000" b="0" i="0" u="none" strike="noStrike" cap="none" normalizeH="0" baseline="0" dirty="0" smtClean="0">
                <a:ln>
                  <a:noFill/>
                </a:ln>
                <a:solidFill>
                  <a:schemeClr val="tx1"/>
                </a:solidFill>
                <a:effectLst/>
                <a:latin typeface="Arial" charset="0"/>
              </a:rPr>
              <a:t>.</a:t>
            </a:r>
          </a:p>
          <a:p>
            <a:pPr algn="ctr"/>
            <a:r>
              <a:rPr lang="de-CH" sz="1600" dirty="0" err="1">
                <a:latin typeface="Arial" charset="0"/>
              </a:rPr>
              <a:t>rev</a:t>
            </a:r>
            <a:r>
              <a:rPr lang="de-CH" sz="1600" dirty="0">
                <a:latin typeface="Arial" charset="0"/>
              </a:rPr>
              <a:t>.: </a:t>
            </a:r>
            <a:r>
              <a:rPr lang="de-CH" sz="1600" dirty="0" smtClean="0">
                <a:latin typeface="Arial" charset="0"/>
              </a:rPr>
              <a:t>82.7 </a:t>
            </a:r>
            <a:r>
              <a:rPr lang="de-CH" sz="1600" dirty="0" err="1">
                <a:latin typeface="Arial" charset="0"/>
              </a:rPr>
              <a:t>mrd.</a:t>
            </a:r>
            <a:endParaRPr lang="de-CH" sz="1600" dirty="0">
              <a:latin typeface="Arial" charset="0"/>
            </a:endParaRPr>
          </a:p>
          <a:p>
            <a:pPr algn="ctr"/>
            <a:r>
              <a:rPr lang="de-CH" sz="1600" dirty="0" err="1">
                <a:latin typeface="Arial" charset="0"/>
              </a:rPr>
              <a:t>exp</a:t>
            </a:r>
            <a:r>
              <a:rPr lang="de-CH" sz="1600" dirty="0">
                <a:latin typeface="Arial" charset="0"/>
              </a:rPr>
              <a:t>.:  </a:t>
            </a:r>
            <a:r>
              <a:rPr lang="de-CH" sz="1600" dirty="0" smtClean="0">
                <a:latin typeface="Arial" charset="0"/>
              </a:rPr>
              <a:t>85.0 </a:t>
            </a:r>
            <a:r>
              <a:rPr lang="de-CH" sz="1600" dirty="0" err="1">
                <a:latin typeface="Arial" charset="0"/>
              </a:rPr>
              <a:t>mrd.</a:t>
            </a:r>
            <a:endParaRPr lang="de-CH" sz="1600" dirty="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CH" sz="2000" b="0" i="0" u="none" strike="noStrike" cap="none" normalizeH="0" baseline="0" dirty="0" smtClean="0">
              <a:ln>
                <a:noFill/>
              </a:ln>
              <a:solidFill>
                <a:schemeClr val="tx1"/>
              </a:solidFill>
              <a:effectLst/>
              <a:latin typeface="Arial" charset="0"/>
            </a:endParaRPr>
          </a:p>
        </p:txBody>
      </p:sp>
      <p:sp>
        <p:nvSpPr>
          <p:cNvPr id="10" name="Abgerundetes Rechteck 9"/>
          <p:cNvSpPr/>
          <p:nvPr/>
        </p:nvSpPr>
        <p:spPr bwMode="auto">
          <a:xfrm>
            <a:off x="3480703" y="4329100"/>
            <a:ext cx="2232248" cy="158417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000" dirty="0" err="1">
                <a:latin typeface="Arial" charset="0"/>
              </a:rPr>
              <a:t>L</a:t>
            </a:r>
            <a:r>
              <a:rPr kumimoji="0" lang="de-CH" sz="2000" b="0" i="0" u="none" strike="noStrike" cap="none" normalizeH="0" baseline="0" dirty="0" err="1" smtClean="0">
                <a:ln>
                  <a:noFill/>
                </a:ln>
                <a:solidFill>
                  <a:schemeClr val="tx1"/>
                </a:solidFill>
                <a:effectLst/>
                <a:latin typeface="Arial" charset="0"/>
                <a:ea typeface="ヒラギノ角ゴ Pro W3" pitchFamily="1" charset="-128"/>
              </a:rPr>
              <a:t>ocal</a:t>
            </a:r>
            <a:r>
              <a:rPr kumimoji="0" lang="de-CH" sz="2000" b="0" i="0" u="none" strike="noStrike" cap="none" normalizeH="0" baseline="0" dirty="0" smtClean="0">
                <a:ln>
                  <a:noFill/>
                </a:ln>
                <a:solidFill>
                  <a:schemeClr val="tx1"/>
                </a:solidFill>
                <a:effectLst/>
                <a:latin typeface="Arial" charset="0"/>
                <a:ea typeface="ヒラギノ角ゴ Pro W3" pitchFamily="1" charset="-128"/>
              </a:rPr>
              <a:t> </a:t>
            </a:r>
            <a:r>
              <a:rPr kumimoji="0" lang="de-CH" sz="2000" b="0" i="0" u="none" strike="noStrike" cap="none" normalizeH="0" baseline="0" dirty="0" err="1" smtClean="0">
                <a:ln>
                  <a:noFill/>
                </a:ln>
                <a:solidFill>
                  <a:schemeClr val="tx1"/>
                </a:solidFill>
                <a:effectLst/>
                <a:latin typeface="Arial" charset="0"/>
                <a:ea typeface="ヒラギノ角ゴ Pro W3" pitchFamily="1" charset="-128"/>
              </a:rPr>
              <a:t>govs</a:t>
            </a:r>
            <a:r>
              <a:rPr kumimoji="0" lang="de-CH" sz="2000" b="0" i="0" u="none" strike="noStrike" cap="none" normalizeH="0" baseline="0" dirty="0" smtClean="0">
                <a:ln>
                  <a:noFill/>
                </a:ln>
                <a:solidFill>
                  <a:schemeClr val="tx1"/>
                </a:solidFill>
                <a:effectLst/>
                <a:latin typeface="Arial" charset="0"/>
                <a:ea typeface="ヒラギノ角ゴ Pro W3" pitchFamily="1" charset="-128"/>
              </a:rPr>
              <a:t>.</a:t>
            </a:r>
          </a:p>
          <a:p>
            <a:pPr algn="ctr"/>
            <a:r>
              <a:rPr lang="de-CH" sz="1600" dirty="0" err="1">
                <a:latin typeface="Arial" charset="0"/>
              </a:rPr>
              <a:t>rev</a:t>
            </a:r>
            <a:r>
              <a:rPr lang="de-CH" sz="1600" dirty="0">
                <a:latin typeface="Arial" charset="0"/>
              </a:rPr>
              <a:t>.: </a:t>
            </a:r>
            <a:r>
              <a:rPr lang="de-CH" sz="1600" dirty="0" smtClean="0">
                <a:latin typeface="Arial" charset="0"/>
              </a:rPr>
              <a:t>45.5 </a:t>
            </a:r>
            <a:r>
              <a:rPr lang="de-CH" sz="1600" dirty="0" err="1">
                <a:latin typeface="Arial" charset="0"/>
              </a:rPr>
              <a:t>mrd.</a:t>
            </a:r>
            <a:endParaRPr lang="de-CH" sz="1600" dirty="0">
              <a:latin typeface="Arial" charset="0"/>
            </a:endParaRPr>
          </a:p>
          <a:p>
            <a:pPr algn="ctr"/>
            <a:r>
              <a:rPr lang="de-CH" sz="1600" dirty="0" err="1">
                <a:latin typeface="Arial" charset="0"/>
              </a:rPr>
              <a:t>exp</a:t>
            </a:r>
            <a:r>
              <a:rPr lang="de-CH" sz="1600" dirty="0">
                <a:latin typeface="Arial" charset="0"/>
              </a:rPr>
              <a:t>.:  </a:t>
            </a:r>
            <a:r>
              <a:rPr lang="de-CH" sz="1600" dirty="0" smtClean="0">
                <a:latin typeface="Arial" charset="0"/>
              </a:rPr>
              <a:t>46.1 </a:t>
            </a:r>
            <a:r>
              <a:rPr lang="de-CH" sz="1600" dirty="0" err="1">
                <a:latin typeface="Arial" charset="0"/>
              </a:rPr>
              <a:t>mrd.</a:t>
            </a:r>
            <a:endParaRPr lang="de-CH" sz="1600" dirty="0">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charset="0"/>
            </a:endParaRPr>
          </a:p>
        </p:txBody>
      </p:sp>
      <p:sp>
        <p:nvSpPr>
          <p:cNvPr id="11" name="Rechteckiger Pfeil 10"/>
          <p:cNvSpPr/>
          <p:nvPr/>
        </p:nvSpPr>
        <p:spPr bwMode="auto">
          <a:xfrm>
            <a:off x="1115616" y="332656"/>
            <a:ext cx="2376264" cy="648072"/>
          </a:xfrm>
          <a:prstGeom prst="bentArrow">
            <a:avLst>
              <a:gd name="adj1" fmla="val 32487"/>
              <a:gd name="adj2" fmla="val 25000"/>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 name="Pfeil nach rechts 11"/>
          <p:cNvSpPr/>
          <p:nvPr/>
        </p:nvSpPr>
        <p:spPr bwMode="auto">
          <a:xfrm>
            <a:off x="1763688" y="1124744"/>
            <a:ext cx="1717015" cy="37804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3" name="Pfeil nach rechts 12"/>
          <p:cNvSpPr/>
          <p:nvPr/>
        </p:nvSpPr>
        <p:spPr bwMode="auto">
          <a:xfrm>
            <a:off x="1776886" y="2726922"/>
            <a:ext cx="1717015" cy="37804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4" name="Pfeil nach rechts 13"/>
          <p:cNvSpPr/>
          <p:nvPr/>
        </p:nvSpPr>
        <p:spPr bwMode="auto">
          <a:xfrm>
            <a:off x="1776885" y="4419110"/>
            <a:ext cx="1717015" cy="37804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5" name="Pfeil nach rechts 14"/>
          <p:cNvSpPr/>
          <p:nvPr/>
        </p:nvSpPr>
        <p:spPr bwMode="auto">
          <a:xfrm>
            <a:off x="5674602" y="728700"/>
            <a:ext cx="1692188" cy="29727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6" name="Pfeil nach rechts 15"/>
          <p:cNvSpPr/>
          <p:nvPr/>
        </p:nvSpPr>
        <p:spPr bwMode="auto">
          <a:xfrm>
            <a:off x="5726473" y="2599137"/>
            <a:ext cx="1692188" cy="66843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7" name="Pfeil nach rechts 16"/>
          <p:cNvSpPr/>
          <p:nvPr/>
        </p:nvSpPr>
        <p:spPr bwMode="auto">
          <a:xfrm>
            <a:off x="5726473" y="4696619"/>
            <a:ext cx="1692188" cy="39604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8" name="Pfeil nach oben 17"/>
          <p:cNvSpPr/>
          <p:nvPr/>
        </p:nvSpPr>
        <p:spPr bwMode="auto">
          <a:xfrm>
            <a:off x="837203" y="4774640"/>
            <a:ext cx="556825" cy="432048"/>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9" name="Pfeil nach unten 18"/>
          <p:cNvSpPr/>
          <p:nvPr/>
        </p:nvSpPr>
        <p:spPr bwMode="auto">
          <a:xfrm>
            <a:off x="4211960" y="1484784"/>
            <a:ext cx="720080" cy="77408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0" name="Pfeil nach unten 19"/>
          <p:cNvSpPr/>
          <p:nvPr/>
        </p:nvSpPr>
        <p:spPr bwMode="auto">
          <a:xfrm>
            <a:off x="4400901" y="3581887"/>
            <a:ext cx="391852" cy="77408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1" name="Textfeld 20"/>
          <p:cNvSpPr txBox="1"/>
          <p:nvPr/>
        </p:nvSpPr>
        <p:spPr>
          <a:xfrm>
            <a:off x="5674602" y="6024017"/>
            <a:ext cx="3923144" cy="738664"/>
          </a:xfrm>
          <a:prstGeom prst="rect">
            <a:avLst/>
          </a:prstGeom>
          <a:noFill/>
        </p:spPr>
        <p:txBody>
          <a:bodyPr wrap="square" rtlCol="0">
            <a:spAutoFit/>
          </a:bodyPr>
          <a:lstStyle/>
          <a:p>
            <a:pPr algn="l"/>
            <a:r>
              <a:rPr lang="de-CH" sz="1400" dirty="0" smtClean="0"/>
              <a:t>1 Mrd.= 1’000’000’000</a:t>
            </a:r>
          </a:p>
          <a:p>
            <a:pPr algn="l"/>
            <a:r>
              <a:rPr lang="de-CH" sz="1400" dirty="0" err="1" smtClean="0"/>
              <a:t>Social</a:t>
            </a:r>
            <a:r>
              <a:rPr lang="de-CH" sz="1400" dirty="0" smtClean="0"/>
              <a:t> Security not </a:t>
            </a:r>
            <a:r>
              <a:rPr lang="de-CH" sz="1400" dirty="0" err="1" smtClean="0"/>
              <a:t>included</a:t>
            </a:r>
            <a:r>
              <a:rPr lang="de-CH" sz="1400" dirty="0" smtClean="0"/>
              <a:t> (59.8 </a:t>
            </a:r>
            <a:r>
              <a:rPr lang="de-CH" sz="1400" dirty="0" err="1" smtClean="0"/>
              <a:t>mrd.</a:t>
            </a:r>
            <a:r>
              <a:rPr lang="de-CH" sz="1400" dirty="0" smtClean="0"/>
              <a:t>)</a:t>
            </a:r>
            <a:br>
              <a:rPr lang="de-CH" sz="1400" dirty="0" smtClean="0"/>
            </a:br>
            <a:r>
              <a:rPr lang="de-CH" sz="1400" b="1" dirty="0" err="1" smtClean="0"/>
              <a:t>Health</a:t>
            </a:r>
            <a:r>
              <a:rPr lang="de-CH" sz="1400" b="1" dirty="0" smtClean="0"/>
              <a:t> </a:t>
            </a:r>
            <a:r>
              <a:rPr lang="de-CH" sz="1400" b="1" dirty="0" err="1" smtClean="0"/>
              <a:t>systems</a:t>
            </a:r>
            <a:r>
              <a:rPr lang="de-CH" sz="1400" b="1" dirty="0" smtClean="0"/>
              <a:t> </a:t>
            </a:r>
            <a:r>
              <a:rPr lang="de-CH" sz="1400" b="1" dirty="0" err="1" smtClean="0"/>
              <a:t>only</a:t>
            </a:r>
            <a:r>
              <a:rPr lang="de-CH" sz="1400" b="1" dirty="0" smtClean="0"/>
              <a:t> </a:t>
            </a:r>
            <a:r>
              <a:rPr lang="de-CH" sz="1400" b="1" dirty="0" err="1" smtClean="0"/>
              <a:t>partly</a:t>
            </a:r>
            <a:r>
              <a:rPr lang="de-CH" sz="1400" b="1" dirty="0" smtClean="0"/>
              <a:t> </a:t>
            </a:r>
            <a:r>
              <a:rPr lang="de-CH" sz="1400" b="1" dirty="0" err="1"/>
              <a:t>i</a:t>
            </a:r>
            <a:r>
              <a:rPr lang="de-CH" sz="1400" b="1" dirty="0" err="1" smtClean="0"/>
              <a:t>ncluded</a:t>
            </a:r>
            <a:endParaRPr lang="de-CH" sz="1400" b="1" dirty="0"/>
          </a:p>
        </p:txBody>
      </p:sp>
      <p:sp>
        <p:nvSpPr>
          <p:cNvPr id="22" name="Textfeld 21"/>
          <p:cNvSpPr txBox="1"/>
          <p:nvPr/>
        </p:nvSpPr>
        <p:spPr>
          <a:xfrm>
            <a:off x="107504" y="242646"/>
            <a:ext cx="729699" cy="584775"/>
          </a:xfrm>
          <a:prstGeom prst="rect">
            <a:avLst/>
          </a:prstGeom>
          <a:noFill/>
        </p:spPr>
        <p:txBody>
          <a:bodyPr wrap="square" rtlCol="0">
            <a:spAutoFit/>
          </a:bodyPr>
          <a:lstStyle/>
          <a:p>
            <a:pPr algn="l"/>
            <a:r>
              <a:rPr lang="de-CH" sz="1800" dirty="0" smtClean="0"/>
              <a:t>2014/</a:t>
            </a:r>
            <a:r>
              <a:rPr lang="de-CH" sz="1400" dirty="0" smtClean="0"/>
              <a:t>2013</a:t>
            </a:r>
            <a:endParaRPr lang="de-CH" sz="1800" dirty="0"/>
          </a:p>
        </p:txBody>
      </p:sp>
      <p:sp>
        <p:nvSpPr>
          <p:cNvPr id="23" name="Textfeld 22"/>
          <p:cNvSpPr txBox="1"/>
          <p:nvPr/>
        </p:nvSpPr>
        <p:spPr>
          <a:xfrm>
            <a:off x="1980892" y="2463250"/>
            <a:ext cx="985749" cy="307777"/>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42.3 </a:t>
            </a:r>
            <a:r>
              <a:rPr lang="de-CH" sz="1400" dirty="0" err="1" smtClean="0">
                <a:latin typeface="Arial" panose="020B0604020202020204" pitchFamily="34" charset="0"/>
                <a:cs typeface="Arial" panose="020B0604020202020204" pitchFamily="34" charset="0"/>
              </a:rPr>
              <a:t>mrd.</a:t>
            </a:r>
            <a:endParaRPr lang="de-CH" sz="1400" dirty="0">
              <a:latin typeface="Arial" panose="020B0604020202020204" pitchFamily="34" charset="0"/>
              <a:cs typeface="Arial" panose="020B0604020202020204" pitchFamily="34" charset="0"/>
            </a:endParaRPr>
          </a:p>
        </p:txBody>
      </p:sp>
      <p:sp>
        <p:nvSpPr>
          <p:cNvPr id="24" name="Textfeld 23"/>
          <p:cNvSpPr txBox="1"/>
          <p:nvPr/>
        </p:nvSpPr>
        <p:spPr>
          <a:xfrm>
            <a:off x="1997136" y="1453364"/>
            <a:ext cx="985749" cy="307777"/>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18.3 </a:t>
            </a:r>
            <a:r>
              <a:rPr lang="de-CH" sz="1400" dirty="0" err="1" smtClean="0">
                <a:latin typeface="Arial" panose="020B0604020202020204" pitchFamily="34" charset="0"/>
                <a:cs typeface="Arial" panose="020B0604020202020204" pitchFamily="34" charset="0"/>
              </a:rPr>
              <a:t>mrd.</a:t>
            </a:r>
            <a:endParaRPr lang="de-CH" sz="1400" dirty="0">
              <a:latin typeface="Arial" panose="020B0604020202020204" pitchFamily="34" charset="0"/>
              <a:cs typeface="Arial" panose="020B0604020202020204" pitchFamily="34" charset="0"/>
            </a:endParaRPr>
          </a:p>
        </p:txBody>
      </p:sp>
      <p:sp>
        <p:nvSpPr>
          <p:cNvPr id="25" name="Textfeld 24"/>
          <p:cNvSpPr txBox="1"/>
          <p:nvPr/>
        </p:nvSpPr>
        <p:spPr>
          <a:xfrm>
            <a:off x="2036516" y="75339"/>
            <a:ext cx="985749" cy="307777"/>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22.0 </a:t>
            </a:r>
            <a:r>
              <a:rPr lang="de-CH" sz="1400" dirty="0" err="1" smtClean="0">
                <a:latin typeface="Arial" panose="020B0604020202020204" pitchFamily="34" charset="0"/>
                <a:cs typeface="Arial" panose="020B0604020202020204" pitchFamily="34" charset="0"/>
              </a:rPr>
              <a:t>mrd.</a:t>
            </a:r>
            <a:endParaRPr lang="de-CH" sz="1400" dirty="0">
              <a:latin typeface="Arial" panose="020B0604020202020204" pitchFamily="34" charset="0"/>
              <a:cs typeface="Arial" panose="020B0604020202020204" pitchFamily="34" charset="0"/>
            </a:endParaRPr>
          </a:p>
        </p:txBody>
      </p:sp>
      <p:sp>
        <p:nvSpPr>
          <p:cNvPr id="26" name="Textfeld 25"/>
          <p:cNvSpPr txBox="1"/>
          <p:nvPr/>
        </p:nvSpPr>
        <p:spPr>
          <a:xfrm>
            <a:off x="2006883" y="4175211"/>
            <a:ext cx="985749" cy="307777"/>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26.0 </a:t>
            </a:r>
            <a:r>
              <a:rPr lang="de-CH" sz="1400" dirty="0" err="1" smtClean="0">
                <a:latin typeface="Arial" panose="020B0604020202020204" pitchFamily="34" charset="0"/>
                <a:cs typeface="Arial" panose="020B0604020202020204" pitchFamily="34" charset="0"/>
              </a:rPr>
              <a:t>mrd.</a:t>
            </a:r>
            <a:endParaRPr lang="de-CH" sz="1400" dirty="0">
              <a:latin typeface="Arial" panose="020B0604020202020204" pitchFamily="34" charset="0"/>
              <a:cs typeface="Arial" panose="020B0604020202020204" pitchFamily="34" charset="0"/>
            </a:endParaRPr>
          </a:p>
        </p:txBody>
      </p:sp>
      <p:sp>
        <p:nvSpPr>
          <p:cNvPr id="27" name="Textfeld 26"/>
          <p:cNvSpPr txBox="1"/>
          <p:nvPr/>
        </p:nvSpPr>
        <p:spPr>
          <a:xfrm>
            <a:off x="4932040" y="1645543"/>
            <a:ext cx="985749" cy="307777"/>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24.7 </a:t>
            </a:r>
            <a:r>
              <a:rPr lang="de-CH" sz="1400" dirty="0" err="1" smtClean="0">
                <a:latin typeface="Arial" panose="020B0604020202020204" pitchFamily="34" charset="0"/>
                <a:cs typeface="Arial" panose="020B0604020202020204" pitchFamily="34" charset="0"/>
              </a:rPr>
              <a:t>mrd.</a:t>
            </a:r>
            <a:endParaRPr lang="de-CH" sz="1400" dirty="0">
              <a:latin typeface="Arial" panose="020B0604020202020204" pitchFamily="34" charset="0"/>
              <a:cs typeface="Arial" panose="020B0604020202020204" pitchFamily="34" charset="0"/>
            </a:endParaRPr>
          </a:p>
        </p:txBody>
      </p:sp>
      <p:sp>
        <p:nvSpPr>
          <p:cNvPr id="28" name="Textfeld 27"/>
          <p:cNvSpPr txBox="1"/>
          <p:nvPr/>
        </p:nvSpPr>
        <p:spPr>
          <a:xfrm>
            <a:off x="4932039" y="3769277"/>
            <a:ext cx="985749" cy="307777"/>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3 </a:t>
            </a:r>
            <a:r>
              <a:rPr lang="de-CH" sz="1400" dirty="0" err="1" smtClean="0">
                <a:latin typeface="Arial" panose="020B0604020202020204" pitchFamily="34" charset="0"/>
                <a:cs typeface="Arial" panose="020B0604020202020204" pitchFamily="34" charset="0"/>
              </a:rPr>
              <a:t>mrd.</a:t>
            </a:r>
            <a:endParaRPr lang="de-CH" sz="1400" dirty="0">
              <a:latin typeface="Arial" panose="020B0604020202020204" pitchFamily="34" charset="0"/>
              <a:cs typeface="Arial" panose="020B0604020202020204" pitchFamily="34" charset="0"/>
            </a:endParaRPr>
          </a:p>
        </p:txBody>
      </p:sp>
      <p:sp>
        <p:nvSpPr>
          <p:cNvPr id="29" name="Textfeld 28"/>
          <p:cNvSpPr txBox="1"/>
          <p:nvPr/>
        </p:nvSpPr>
        <p:spPr>
          <a:xfrm>
            <a:off x="6025515" y="2429315"/>
            <a:ext cx="985749" cy="307777"/>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74.1 </a:t>
            </a:r>
            <a:r>
              <a:rPr lang="de-CH" sz="1400" dirty="0" err="1" smtClean="0">
                <a:latin typeface="Arial" panose="020B0604020202020204" pitchFamily="34" charset="0"/>
                <a:cs typeface="Arial" panose="020B0604020202020204" pitchFamily="34" charset="0"/>
              </a:rPr>
              <a:t>mrd.</a:t>
            </a:r>
            <a:endParaRPr lang="de-CH" sz="1400" dirty="0">
              <a:latin typeface="Arial" panose="020B0604020202020204" pitchFamily="34" charset="0"/>
              <a:cs typeface="Arial" panose="020B0604020202020204" pitchFamily="34" charset="0"/>
            </a:endParaRPr>
          </a:p>
        </p:txBody>
      </p:sp>
      <p:sp>
        <p:nvSpPr>
          <p:cNvPr id="30" name="Textfeld 29"/>
          <p:cNvSpPr txBox="1"/>
          <p:nvPr/>
        </p:nvSpPr>
        <p:spPr>
          <a:xfrm>
            <a:off x="6025514" y="4454242"/>
            <a:ext cx="985749" cy="307777"/>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37.3 </a:t>
            </a:r>
            <a:r>
              <a:rPr lang="de-CH" sz="1400" dirty="0" err="1" smtClean="0">
                <a:latin typeface="Arial" panose="020B0604020202020204" pitchFamily="34" charset="0"/>
                <a:cs typeface="Arial" panose="020B0604020202020204" pitchFamily="34" charset="0"/>
              </a:rPr>
              <a:t>mrd.</a:t>
            </a:r>
            <a:endParaRPr lang="de-CH" sz="1400" dirty="0">
              <a:latin typeface="Arial" panose="020B0604020202020204" pitchFamily="34" charset="0"/>
              <a:cs typeface="Arial" panose="020B0604020202020204" pitchFamily="34" charset="0"/>
            </a:endParaRPr>
          </a:p>
        </p:txBody>
      </p:sp>
      <p:sp>
        <p:nvSpPr>
          <p:cNvPr id="31" name="Textfeld 30"/>
          <p:cNvSpPr txBox="1"/>
          <p:nvPr/>
        </p:nvSpPr>
        <p:spPr>
          <a:xfrm>
            <a:off x="6041343" y="467612"/>
            <a:ext cx="985749" cy="307777"/>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29 </a:t>
            </a:r>
            <a:r>
              <a:rPr lang="de-CH" sz="1400" dirty="0" err="1" smtClean="0">
                <a:latin typeface="Arial" panose="020B0604020202020204" pitchFamily="34" charset="0"/>
                <a:cs typeface="Arial" panose="020B0604020202020204" pitchFamily="34" charset="0"/>
              </a:rPr>
              <a:t>mrd.</a:t>
            </a:r>
            <a:endParaRPr lang="de-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5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p:bldP spid="24" grpId="0"/>
      <p:bldP spid="25" grpId="0"/>
      <p:bldP spid="26" grpId="0"/>
      <p:bldP spid="27" grpId="0"/>
      <p:bldP spid="28" grpId="0"/>
      <p:bldP spid="29" grpId="0"/>
      <p:bldP spid="30" grpId="0"/>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228600" y="-29676"/>
            <a:ext cx="8686800" cy="990600"/>
          </a:xfrm>
        </p:spPr>
        <p:txBody>
          <a:bodyPr/>
          <a:lstStyle/>
          <a:p>
            <a:r>
              <a:rPr lang="en-GB" altLang="de-DE" sz="2400" dirty="0" smtClean="0"/>
              <a:t>The rich and the poor</a:t>
            </a:r>
          </a:p>
        </p:txBody>
      </p:sp>
      <p:sp>
        <p:nvSpPr>
          <p:cNvPr id="13315" name="Inhaltsplatzhalter 2"/>
          <p:cNvSpPr>
            <a:spLocks noGrp="1"/>
          </p:cNvSpPr>
          <p:nvPr>
            <p:ph idx="1"/>
          </p:nvPr>
        </p:nvSpPr>
        <p:spPr/>
        <p:txBody>
          <a:bodyPr/>
          <a:lstStyle/>
          <a:p>
            <a:endParaRPr lang="de-CH" altLang="de-DE" smtClean="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908720"/>
            <a:ext cx="6286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899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smtClean="0"/>
              <a:t>Problem </a:t>
            </a:r>
            <a:r>
              <a:rPr lang="en-GB" sz="2400" dirty="0" smtClean="0"/>
              <a:t>to be solved</a:t>
            </a:r>
            <a:endParaRPr lang="en-GB" sz="2400" dirty="0"/>
          </a:p>
        </p:txBody>
      </p:sp>
      <p:sp>
        <p:nvSpPr>
          <p:cNvPr id="3" name="Inhaltsplatzhalter 2"/>
          <p:cNvSpPr>
            <a:spLocks noGrp="1"/>
          </p:cNvSpPr>
          <p:nvPr>
            <p:ph idx="1"/>
          </p:nvPr>
        </p:nvSpPr>
        <p:spPr>
          <a:xfrm>
            <a:off x="755576" y="1524000"/>
            <a:ext cx="8159824" cy="4343400"/>
          </a:xfrm>
        </p:spPr>
        <p:txBody>
          <a:bodyPr/>
          <a:lstStyle/>
          <a:p>
            <a:endParaRPr lang="de-CH" dirty="0" smtClean="0"/>
          </a:p>
          <a:p>
            <a:pPr marL="0" indent="0">
              <a:buNone/>
            </a:pPr>
            <a:endParaRPr lang="en-GB" dirty="0"/>
          </a:p>
          <a:p>
            <a:pPr marL="0" indent="0">
              <a:buNone/>
            </a:pPr>
            <a:endParaRPr lang="en-GB" dirty="0"/>
          </a:p>
          <a:p>
            <a:r>
              <a:rPr lang="en-GB" dirty="0"/>
              <a:t>Equalization</a:t>
            </a:r>
          </a:p>
          <a:p>
            <a:endParaRPr lang="en-GB" dirty="0" smtClean="0"/>
          </a:p>
          <a:p>
            <a:endParaRPr lang="en-GB" dirty="0" smtClean="0"/>
          </a:p>
          <a:p>
            <a:endParaRPr lang="de-CH" dirty="0"/>
          </a:p>
        </p:txBody>
      </p:sp>
    </p:spTree>
    <p:extLst>
      <p:ext uri="{BB962C8B-B14F-4D97-AF65-F5344CB8AC3E}">
        <p14:creationId xmlns:p14="http://schemas.microsoft.com/office/powerpoint/2010/main" val="3567713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75903" y="2276872"/>
            <a:ext cx="8668097" cy="2608394"/>
          </a:xfrm>
          <a:prstGeom prst="rect">
            <a:avLst/>
          </a:prstGeom>
        </p:spPr>
      </p:pic>
      <p:pic>
        <p:nvPicPr>
          <p:cNvPr id="2" name="Grafik 1"/>
          <p:cNvPicPr>
            <a:picLocks noChangeAspect="1"/>
          </p:cNvPicPr>
          <p:nvPr/>
        </p:nvPicPr>
        <p:blipFill>
          <a:blip r:embed="rId3"/>
          <a:stretch>
            <a:fillRect/>
          </a:stretch>
        </p:blipFill>
        <p:spPr>
          <a:xfrm>
            <a:off x="3851920" y="188640"/>
            <a:ext cx="4536504" cy="1961448"/>
          </a:xfrm>
          <a:prstGeom prst="rect">
            <a:avLst/>
          </a:prstGeom>
        </p:spPr>
      </p:pic>
      <p:pic>
        <p:nvPicPr>
          <p:cNvPr id="3" name="Grafik 2"/>
          <p:cNvPicPr>
            <a:picLocks noChangeAspect="1"/>
          </p:cNvPicPr>
          <p:nvPr/>
        </p:nvPicPr>
        <p:blipFill>
          <a:blip r:embed="rId4"/>
          <a:stretch>
            <a:fillRect/>
          </a:stretch>
        </p:blipFill>
        <p:spPr>
          <a:xfrm>
            <a:off x="2987824" y="4976129"/>
            <a:ext cx="5840512" cy="836437"/>
          </a:xfrm>
          <a:prstGeom prst="rect">
            <a:avLst/>
          </a:prstGeom>
        </p:spPr>
      </p:pic>
    </p:spTree>
    <p:extLst>
      <p:ext uri="{BB962C8B-B14F-4D97-AF65-F5344CB8AC3E}">
        <p14:creationId xmlns:p14="http://schemas.microsoft.com/office/powerpoint/2010/main" val="3116724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79559" y="404664"/>
            <a:ext cx="8229600" cy="666750"/>
          </a:xfrm>
        </p:spPr>
        <p:txBody>
          <a:bodyPr lIns="91440" tIns="45720" rIns="91440" bIns="45720" anchor="t"/>
          <a:lstStyle/>
          <a:p>
            <a:pPr eaLnBrk="1" hangingPunct="1"/>
            <a:r>
              <a:rPr lang="en-GB" altLang="de-DE" sz="2400" dirty="0" smtClean="0"/>
              <a:t>The new financial equalisation scheme</a:t>
            </a:r>
            <a:endParaRPr lang="de-DE" altLang="de-DE" sz="2400" dirty="0" smtClean="0"/>
          </a:p>
        </p:txBody>
      </p:sp>
      <p:sp>
        <p:nvSpPr>
          <p:cNvPr id="641027" name="Rectangle 3"/>
          <p:cNvSpPr>
            <a:spLocks noGrp="1" noChangeArrowheads="1"/>
          </p:cNvSpPr>
          <p:nvPr>
            <p:ph type="body" idx="1"/>
          </p:nvPr>
        </p:nvSpPr>
        <p:spPr>
          <a:xfrm>
            <a:off x="571500" y="1357313"/>
            <a:ext cx="8229600" cy="4275137"/>
          </a:xfrm>
        </p:spPr>
        <p:txBody>
          <a:bodyPr lIns="91440" tIns="45720" rIns="91440" bIns="45720"/>
          <a:lstStyle/>
          <a:p>
            <a:pPr eaLnBrk="1" hangingPunct="1">
              <a:lnSpc>
                <a:spcPct val="80000"/>
              </a:lnSpc>
            </a:pPr>
            <a:r>
              <a:rPr lang="en-US" altLang="de-DE" sz="2000" dirty="0" smtClean="0"/>
              <a:t>On the financial side, the equalization of resources will guarantee </a:t>
            </a:r>
            <a:r>
              <a:rPr lang="en-US" altLang="de-DE" sz="2000" dirty="0" smtClean="0">
                <a:solidFill>
                  <a:schemeClr val="tx2"/>
                </a:solidFill>
              </a:rPr>
              <a:t>a minimal amount of income to each canton</a:t>
            </a:r>
            <a:r>
              <a:rPr lang="en-US" altLang="de-DE" sz="2000" dirty="0" smtClean="0"/>
              <a:t>. </a:t>
            </a:r>
          </a:p>
          <a:p>
            <a:pPr eaLnBrk="1" hangingPunct="1">
              <a:lnSpc>
                <a:spcPct val="80000"/>
              </a:lnSpc>
            </a:pPr>
            <a:endParaRPr lang="en-US" altLang="de-DE" sz="2000" dirty="0" smtClean="0"/>
          </a:p>
          <a:p>
            <a:pPr eaLnBrk="1" hangingPunct="1">
              <a:lnSpc>
                <a:spcPct val="80000"/>
              </a:lnSpc>
            </a:pPr>
            <a:r>
              <a:rPr lang="en-US" altLang="de-DE" sz="2000" dirty="0" smtClean="0"/>
              <a:t>In the new system, the former “index of financial strength” is replaced by a “</a:t>
            </a:r>
            <a:r>
              <a:rPr lang="en-US" altLang="de-DE" sz="2000" dirty="0" smtClean="0">
                <a:solidFill>
                  <a:schemeClr val="tx2"/>
                </a:solidFill>
              </a:rPr>
              <a:t>resource indicator</a:t>
            </a:r>
            <a:r>
              <a:rPr lang="en-US" altLang="de-DE" sz="2000" dirty="0" smtClean="0"/>
              <a:t>”. The resource indicator measures the resource potential.</a:t>
            </a:r>
          </a:p>
          <a:p>
            <a:pPr eaLnBrk="1" hangingPunct="1">
              <a:lnSpc>
                <a:spcPct val="80000"/>
              </a:lnSpc>
            </a:pPr>
            <a:endParaRPr lang="en-US" altLang="de-DE" sz="2000" dirty="0" smtClean="0"/>
          </a:p>
          <a:p>
            <a:pPr eaLnBrk="1" hangingPunct="1">
              <a:lnSpc>
                <a:spcPct val="80000"/>
              </a:lnSpc>
            </a:pPr>
            <a:r>
              <a:rPr lang="en-US" altLang="de-DE" sz="2000" dirty="0" smtClean="0"/>
              <a:t>The resource indicator is calculated on the basis of </a:t>
            </a:r>
            <a:r>
              <a:rPr lang="en-US" altLang="de-DE" sz="2000" u="sng" dirty="0" smtClean="0">
                <a:solidFill>
                  <a:schemeClr val="tx2"/>
                </a:solidFill>
              </a:rPr>
              <a:t>taxable</a:t>
            </a:r>
            <a:r>
              <a:rPr lang="en-US" altLang="de-DE" sz="2000" dirty="0" smtClean="0">
                <a:solidFill>
                  <a:schemeClr val="tx2"/>
                </a:solidFill>
              </a:rPr>
              <a:t> income and wealth </a:t>
            </a:r>
            <a:r>
              <a:rPr lang="en-US" altLang="de-DE" sz="2000" dirty="0" smtClean="0"/>
              <a:t>of the natural persons (inhabitants) and the profits of the juristic persons (business, firms, enterprises). </a:t>
            </a:r>
          </a:p>
          <a:p>
            <a:pPr eaLnBrk="1" hangingPunct="1">
              <a:lnSpc>
                <a:spcPct val="80000"/>
              </a:lnSpc>
            </a:pPr>
            <a:endParaRPr lang="en-US" altLang="de-DE" sz="2000" dirty="0"/>
          </a:p>
          <a:p>
            <a:pPr eaLnBrk="1" hangingPunct="1">
              <a:lnSpc>
                <a:spcPct val="80000"/>
              </a:lnSpc>
            </a:pPr>
            <a:r>
              <a:rPr lang="en-US" altLang="de-DE" sz="2000" dirty="0" smtClean="0"/>
              <a:t>Additionally there is a compensation system for higher costs (geography, socio-demographics).</a:t>
            </a:r>
            <a:endParaRPr lang="de-DE" altLang="de-DE" sz="2800" dirty="0" smtClean="0"/>
          </a:p>
        </p:txBody>
      </p:sp>
    </p:spTree>
    <p:extLst>
      <p:ext uri="{BB962C8B-B14F-4D97-AF65-F5344CB8AC3E}">
        <p14:creationId xmlns:p14="http://schemas.microsoft.com/office/powerpoint/2010/main" val="1221120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10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10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10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pic>
        <p:nvPicPr>
          <p:cNvPr id="4" name="Grafik 3"/>
          <p:cNvPicPr>
            <a:picLocks noChangeAspect="1"/>
          </p:cNvPicPr>
          <p:nvPr/>
        </p:nvPicPr>
        <p:blipFill>
          <a:blip r:embed="rId2"/>
          <a:stretch>
            <a:fillRect/>
          </a:stretch>
        </p:blipFill>
        <p:spPr>
          <a:xfrm>
            <a:off x="161925" y="542925"/>
            <a:ext cx="8820150" cy="5772150"/>
          </a:xfrm>
          <a:prstGeom prst="rect">
            <a:avLst/>
          </a:prstGeom>
        </p:spPr>
      </p:pic>
    </p:spTree>
    <p:extLst>
      <p:ext uri="{BB962C8B-B14F-4D97-AF65-F5344CB8AC3E}">
        <p14:creationId xmlns:p14="http://schemas.microsoft.com/office/powerpoint/2010/main" val="2355083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000500"/>
            <a:ext cx="169068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214438"/>
            <a:ext cx="18573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2500313"/>
            <a:ext cx="2246313"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214313"/>
            <a:ext cx="214312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4563" y="3214688"/>
            <a:ext cx="1143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1428750"/>
            <a:ext cx="3190875"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itel 1"/>
          <p:cNvSpPr>
            <a:spLocks noGrp="1"/>
          </p:cNvSpPr>
          <p:nvPr>
            <p:ph type="title"/>
          </p:nvPr>
        </p:nvSpPr>
        <p:spPr>
          <a:xfrm>
            <a:off x="179512" y="204788"/>
            <a:ext cx="6192688" cy="804862"/>
          </a:xfrm>
        </p:spPr>
        <p:txBody>
          <a:bodyPr/>
          <a:lstStyle/>
          <a:p>
            <a:pPr algn="l"/>
            <a:r>
              <a:rPr lang="de-CH" altLang="de-DE" sz="2400" dirty="0" err="1" smtClean="0"/>
              <a:t>Direct</a:t>
            </a:r>
            <a:r>
              <a:rPr lang="de-CH" altLang="de-DE" sz="2400" dirty="0" smtClean="0"/>
              <a:t> Democracy</a:t>
            </a:r>
            <a:br>
              <a:rPr lang="de-CH" altLang="de-DE" sz="2400" dirty="0" smtClean="0"/>
            </a:br>
            <a:endParaRPr lang="de-CH" altLang="de-DE" sz="2400" dirty="0" smtClean="0"/>
          </a:p>
        </p:txBody>
      </p:sp>
    </p:spTree>
    <p:extLst>
      <p:ext uri="{BB962C8B-B14F-4D97-AF65-F5344CB8AC3E}">
        <p14:creationId xmlns:p14="http://schemas.microsoft.com/office/powerpoint/2010/main" val="601069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58888" y="333375"/>
            <a:ext cx="7129462"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r>
              <a:rPr lang="de-DE" altLang="de-DE" sz="2400" smtClean="0"/>
              <a:t>The compulsory referendum (obligatorisches Referendum): </a:t>
            </a:r>
          </a:p>
        </p:txBody>
      </p:sp>
      <p:sp>
        <p:nvSpPr>
          <p:cNvPr id="44035" name="Rectangle 3"/>
          <p:cNvSpPr>
            <a:spLocks noGrp="1" noChangeArrowheads="1"/>
          </p:cNvSpPr>
          <p:nvPr>
            <p:ph type="body" idx="1"/>
          </p:nvPr>
        </p:nvSpPr>
        <p:spPr>
          <a:xfrm>
            <a:off x="539552" y="2060848"/>
            <a:ext cx="8229600"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buFontTx/>
              <a:buNone/>
            </a:pPr>
            <a:r>
              <a:rPr lang="de-DE" altLang="de-DE" dirty="0" smtClean="0"/>
              <a:t>	</a:t>
            </a:r>
            <a:r>
              <a:rPr lang="de-DE" altLang="de-DE" dirty="0" err="1" smtClean="0"/>
              <a:t>Cha</a:t>
            </a:r>
            <a:r>
              <a:rPr lang="en-GB" altLang="de-DE" dirty="0" err="1" smtClean="0"/>
              <a:t>nges</a:t>
            </a:r>
            <a:r>
              <a:rPr lang="en-GB" altLang="de-DE" dirty="0" smtClean="0"/>
              <a:t> of the </a:t>
            </a:r>
            <a:r>
              <a:rPr lang="en-GB" altLang="de-DE" b="1" dirty="0" smtClean="0">
                <a:solidFill>
                  <a:schemeClr val="tx2"/>
                </a:solidFill>
              </a:rPr>
              <a:t>local code </a:t>
            </a:r>
            <a:r>
              <a:rPr lang="en-GB" altLang="de-DE" dirty="0" smtClean="0"/>
              <a:t>(</a:t>
            </a:r>
            <a:r>
              <a:rPr lang="en-GB" altLang="de-DE" dirty="0" err="1" smtClean="0"/>
              <a:t>Gemeindeordnung</a:t>
            </a:r>
            <a:r>
              <a:rPr lang="en-GB" altLang="de-DE" dirty="0" smtClean="0"/>
              <a:t>) and </a:t>
            </a:r>
            <a:r>
              <a:rPr lang="en-GB" altLang="de-DE" b="1" dirty="0" smtClean="0">
                <a:solidFill>
                  <a:schemeClr val="tx2"/>
                </a:solidFill>
              </a:rPr>
              <a:t>important public expenditures</a:t>
            </a:r>
            <a:r>
              <a:rPr lang="en-GB" altLang="de-DE" dirty="0" smtClean="0"/>
              <a:t> have to be brought to a vote. </a:t>
            </a:r>
          </a:p>
          <a:p>
            <a:pPr>
              <a:buFontTx/>
              <a:buNone/>
            </a:pPr>
            <a:r>
              <a:rPr lang="en-GB" altLang="de-DE" dirty="0" smtClean="0"/>
              <a:t>	Any expenditures or projects exceeding 10 Mio. </a:t>
            </a:r>
            <a:r>
              <a:rPr lang="en-GB" altLang="de-DE" dirty="0" err="1" smtClean="0"/>
              <a:t>sFr</a:t>
            </a:r>
            <a:r>
              <a:rPr lang="en-GB" altLang="de-DE" dirty="0" smtClean="0"/>
              <a:t>. or recurrent expenditures of more than 500'000 </a:t>
            </a:r>
            <a:r>
              <a:rPr lang="en-GB" altLang="de-DE" dirty="0" err="1" smtClean="0"/>
              <a:t>sFr</a:t>
            </a:r>
            <a:r>
              <a:rPr lang="en-GB" altLang="de-DE" dirty="0" smtClean="0"/>
              <a:t>. have necessarily to be accepted by the citizens. </a:t>
            </a:r>
          </a:p>
        </p:txBody>
      </p:sp>
    </p:spTree>
    <p:extLst>
      <p:ext uri="{BB962C8B-B14F-4D97-AF65-F5344CB8AC3E}">
        <p14:creationId xmlns:p14="http://schemas.microsoft.com/office/powerpoint/2010/main" val="13982525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6217" y="548680"/>
            <a:ext cx="7488238" cy="4413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r>
              <a:rPr lang="de-DE" altLang="de-DE" sz="2400" dirty="0" smtClean="0"/>
              <a:t>The optional </a:t>
            </a:r>
            <a:r>
              <a:rPr lang="de-DE" altLang="de-DE" sz="2400" dirty="0" err="1" smtClean="0"/>
              <a:t>referendum</a:t>
            </a:r>
            <a:r>
              <a:rPr lang="de-DE" altLang="de-DE" sz="2400" dirty="0" smtClean="0"/>
              <a:t> (fakultatives Referendum):</a:t>
            </a:r>
          </a:p>
        </p:txBody>
      </p:sp>
      <p:sp>
        <p:nvSpPr>
          <p:cNvPr id="45059" name="Rectangle 3"/>
          <p:cNvSpPr>
            <a:spLocks noGrp="1" noChangeArrowheads="1"/>
          </p:cNvSpPr>
          <p:nvPr>
            <p:ph type="body" idx="1"/>
          </p:nvPr>
        </p:nvSpPr>
        <p:spPr>
          <a:xfrm>
            <a:off x="395536" y="2060848"/>
            <a:ext cx="8229600" cy="452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buFontTx/>
              <a:buNone/>
            </a:pPr>
            <a:r>
              <a:rPr lang="en-GB" altLang="de-DE" sz="1800" dirty="0" smtClean="0"/>
              <a:t>	A (positive) decision of the city's parliament can be questioned with a referendum </a:t>
            </a:r>
          </a:p>
          <a:p>
            <a:pPr>
              <a:buFontTx/>
              <a:buNone/>
            </a:pPr>
            <a:r>
              <a:rPr lang="en-GB" altLang="de-DE" sz="1800" dirty="0" smtClean="0"/>
              <a:t>	a) when a majority of the members of parliament decide so during the same session, </a:t>
            </a:r>
          </a:p>
          <a:p>
            <a:pPr>
              <a:buFontTx/>
              <a:buNone/>
            </a:pPr>
            <a:r>
              <a:rPr lang="en-GB" altLang="de-DE" sz="1800" dirty="0" smtClean="0"/>
              <a:t>	</a:t>
            </a:r>
            <a:r>
              <a:rPr lang="en-GB" altLang="de-DE" sz="1800" b="1" dirty="0" smtClean="0"/>
              <a:t>b) when within 20 days after the official announcement of this decision at least 4000 citizens demand a vote, and </a:t>
            </a:r>
          </a:p>
          <a:p>
            <a:pPr>
              <a:buFontTx/>
              <a:buNone/>
            </a:pPr>
            <a:r>
              <a:rPr lang="en-GB" altLang="de-DE" sz="1800" dirty="0" smtClean="0"/>
              <a:t>	c) when within 20 days one third of the members of parliament asks for it (written request). </a:t>
            </a:r>
          </a:p>
        </p:txBody>
      </p:sp>
    </p:spTree>
    <p:extLst>
      <p:ext uri="{BB962C8B-B14F-4D97-AF65-F5344CB8AC3E}">
        <p14:creationId xmlns:p14="http://schemas.microsoft.com/office/powerpoint/2010/main" val="607340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3562" y="1124744"/>
            <a:ext cx="8229600" cy="898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r>
              <a:rPr lang="en-US" altLang="de-DE" sz="2400" dirty="0" smtClean="0"/>
              <a:t>An enormous amount of decisions to be taken</a:t>
            </a:r>
          </a:p>
        </p:txBody>
      </p:sp>
      <p:sp>
        <p:nvSpPr>
          <p:cNvPr id="48131" name="Rectangle 3"/>
          <p:cNvSpPr>
            <a:spLocks noGrp="1" noChangeArrowheads="1"/>
          </p:cNvSpPr>
          <p:nvPr>
            <p:ph type="body" idx="1"/>
          </p:nvPr>
        </p:nvSpPr>
        <p:spPr>
          <a:xfrm>
            <a:off x="395536" y="2780928"/>
            <a:ext cx="8229600" cy="32908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ctr">
              <a:buFontTx/>
              <a:buNone/>
            </a:pPr>
            <a:r>
              <a:rPr lang="de-CH" altLang="de-DE" dirty="0" smtClean="0">
                <a:solidFill>
                  <a:srgbClr val="FF0000"/>
                </a:solidFill>
              </a:rPr>
              <a:t>	</a:t>
            </a:r>
            <a:r>
              <a:rPr lang="en-US" altLang="de-DE" dirty="0" smtClean="0">
                <a:solidFill>
                  <a:srgbClr val="FF0000"/>
                </a:solidFill>
              </a:rPr>
              <a:t>In his/her politically active life a citizens is asked to decide on between 1600 and 1800 issues.</a:t>
            </a:r>
          </a:p>
        </p:txBody>
      </p:sp>
    </p:spTree>
    <p:extLst>
      <p:ext uri="{BB962C8B-B14F-4D97-AF65-F5344CB8AC3E}">
        <p14:creationId xmlns:p14="http://schemas.microsoft.com/office/powerpoint/2010/main" val="4054447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2195736" y="260648"/>
            <a:ext cx="6692900" cy="304800"/>
          </a:xfrm>
        </p:spPr>
        <p:txBody>
          <a:bodyPr/>
          <a:lstStyle/>
          <a:p>
            <a:r>
              <a:rPr lang="de-CH" altLang="de-DE" sz="2400" dirty="0" smtClean="0"/>
              <a:t>Switzerland (8,370,000 </a:t>
            </a:r>
            <a:r>
              <a:rPr lang="de-CH" altLang="de-DE" sz="2400" dirty="0" err="1" smtClean="0"/>
              <a:t>inhabitants</a:t>
            </a:r>
            <a:r>
              <a:rPr lang="de-CH" altLang="de-DE" sz="2400" dirty="0" smtClean="0"/>
              <a:t>)</a:t>
            </a:r>
          </a:p>
        </p:txBody>
      </p:sp>
      <p:sp>
        <p:nvSpPr>
          <p:cNvPr id="11267" name="Inhaltsplatzhalter 2"/>
          <p:cNvSpPr>
            <a:spLocks noGrp="1"/>
          </p:cNvSpPr>
          <p:nvPr>
            <p:ph idx="1"/>
          </p:nvPr>
        </p:nvSpPr>
        <p:spPr/>
        <p:txBody>
          <a:bodyPr/>
          <a:lstStyle/>
          <a:p>
            <a:endParaRPr lang="de-CH" altLang="de-DE" dirty="0" smtClean="0"/>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341264"/>
            <a:ext cx="4988604" cy="419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 y="770656"/>
            <a:ext cx="1507487" cy="14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598" y="2420888"/>
            <a:ext cx="1662138" cy="16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http://primetower.ch/wp/wp-content/uploads/2011/09/architektu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19" y="4293096"/>
            <a:ext cx="2951931" cy="154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829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a:xfrm>
            <a:off x="165596" y="116632"/>
            <a:ext cx="8686800" cy="990600"/>
          </a:xfrm>
        </p:spPr>
        <p:txBody>
          <a:bodyPr/>
          <a:lstStyle/>
          <a:p>
            <a:r>
              <a:rPr lang="de-CH" altLang="de-DE" sz="2400" dirty="0" smtClean="0"/>
              <a:t>City </a:t>
            </a:r>
            <a:r>
              <a:rPr lang="de-CH" altLang="de-DE" sz="2400" dirty="0" err="1" smtClean="0"/>
              <a:t>of</a:t>
            </a:r>
            <a:r>
              <a:rPr lang="de-CH" altLang="de-DE" sz="2400" dirty="0" smtClean="0"/>
              <a:t> Zürich: 1933 – 2013: 2287 </a:t>
            </a:r>
            <a:r>
              <a:rPr lang="de-CH" altLang="de-DE" sz="2400" dirty="0" err="1" smtClean="0"/>
              <a:t>issues</a:t>
            </a:r>
            <a:endParaRPr lang="de-CH" altLang="de-DE" sz="2400" dirty="0" smtClean="0"/>
          </a:p>
        </p:txBody>
      </p:sp>
      <p:sp>
        <p:nvSpPr>
          <p:cNvPr id="49155" name="Inhaltsplatzhalter 2"/>
          <p:cNvSpPr>
            <a:spLocks noGrp="1"/>
          </p:cNvSpPr>
          <p:nvPr>
            <p:ph idx="1"/>
          </p:nvPr>
        </p:nvSpPr>
        <p:spPr/>
        <p:txBody>
          <a:bodyPr/>
          <a:lstStyle/>
          <a:p>
            <a:endParaRPr lang="de-CH" altLang="de-DE" smtClean="0"/>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3628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0251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235" y="2348880"/>
            <a:ext cx="8686800" cy="990600"/>
          </a:xfrm>
        </p:spPr>
        <p:txBody>
          <a:bodyPr/>
          <a:lstStyle/>
          <a:p>
            <a:r>
              <a:rPr lang="de-CH" sz="2000" dirty="0" err="1" smtClean="0">
                <a:solidFill>
                  <a:schemeClr val="tx1"/>
                </a:solidFill>
              </a:rPr>
              <a:t>Citizens</a:t>
            </a:r>
            <a:r>
              <a:rPr lang="de-CH" sz="2000" dirty="0" smtClean="0">
                <a:solidFill>
                  <a:schemeClr val="tx1"/>
                </a:solidFill>
              </a:rPr>
              <a:t>/</a:t>
            </a:r>
            <a:r>
              <a:rPr lang="de-CH" sz="2000" dirty="0" err="1" smtClean="0">
                <a:solidFill>
                  <a:schemeClr val="tx1"/>
                </a:solidFill>
              </a:rPr>
              <a:t>tax</a:t>
            </a:r>
            <a:r>
              <a:rPr lang="de-CH" sz="2000" dirty="0" smtClean="0">
                <a:solidFill>
                  <a:schemeClr val="tx1"/>
                </a:solidFill>
              </a:rPr>
              <a:t> </a:t>
            </a:r>
            <a:r>
              <a:rPr lang="de-CH" sz="2000" dirty="0" err="1" smtClean="0">
                <a:solidFill>
                  <a:schemeClr val="tx1"/>
                </a:solidFill>
              </a:rPr>
              <a:t>payers</a:t>
            </a:r>
            <a:r>
              <a:rPr lang="de-CH" sz="2000" dirty="0" smtClean="0">
                <a:solidFill>
                  <a:schemeClr val="tx1"/>
                </a:solidFill>
              </a:rPr>
              <a:t>      –     </a:t>
            </a:r>
            <a:r>
              <a:rPr lang="de-CH" sz="2000" dirty="0" err="1" smtClean="0">
                <a:solidFill>
                  <a:schemeClr val="tx1"/>
                </a:solidFill>
              </a:rPr>
              <a:t>Local</a:t>
            </a:r>
            <a:r>
              <a:rPr lang="de-CH" sz="2000" dirty="0" smtClean="0">
                <a:solidFill>
                  <a:schemeClr val="tx1"/>
                </a:solidFill>
              </a:rPr>
              <a:t> </a:t>
            </a:r>
            <a:r>
              <a:rPr lang="de-CH" sz="2000" dirty="0" err="1" smtClean="0">
                <a:solidFill>
                  <a:schemeClr val="tx1"/>
                </a:solidFill>
              </a:rPr>
              <a:t>authorities</a:t>
            </a:r>
            <a:r>
              <a:rPr lang="de-CH" sz="2000" dirty="0" smtClean="0">
                <a:solidFill>
                  <a:schemeClr val="tx1"/>
                </a:solidFill>
              </a:rPr>
              <a:t>/</a:t>
            </a:r>
            <a:r>
              <a:rPr lang="de-CH" sz="2000" dirty="0" err="1" smtClean="0">
                <a:solidFill>
                  <a:schemeClr val="tx1"/>
                </a:solidFill>
              </a:rPr>
              <a:t>civil</a:t>
            </a:r>
            <a:r>
              <a:rPr lang="de-CH" sz="2000" dirty="0" smtClean="0">
                <a:solidFill>
                  <a:schemeClr val="tx1"/>
                </a:solidFill>
              </a:rPr>
              <a:t> </a:t>
            </a:r>
            <a:r>
              <a:rPr lang="de-CH" sz="2000" dirty="0" err="1" smtClean="0">
                <a:solidFill>
                  <a:schemeClr val="tx1"/>
                </a:solidFill>
              </a:rPr>
              <a:t>servants</a:t>
            </a:r>
            <a:endParaRPr lang="de-CH" sz="2000" dirty="0">
              <a:solidFill>
                <a:schemeClr val="tx1"/>
              </a:solidFill>
            </a:endParaRPr>
          </a:p>
        </p:txBody>
      </p:sp>
      <p:sp>
        <p:nvSpPr>
          <p:cNvPr id="4" name="Pfeil nach links und rechts 3"/>
          <p:cNvSpPr/>
          <p:nvPr/>
        </p:nvSpPr>
        <p:spPr bwMode="auto">
          <a:xfrm>
            <a:off x="3635896" y="2780928"/>
            <a:ext cx="288032" cy="144016"/>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5" name="Titel 1"/>
          <p:cNvSpPr txBox="1">
            <a:spLocks/>
          </p:cNvSpPr>
          <p:nvPr/>
        </p:nvSpPr>
        <p:spPr bwMode="auto">
          <a:xfrm>
            <a:off x="209235" y="646956"/>
            <a:ext cx="8686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000" b="1">
                <a:solidFill>
                  <a:srgbClr val="0099CC"/>
                </a:solidFill>
                <a:latin typeface="+mj-lt"/>
                <a:ea typeface="+mj-ea"/>
                <a:cs typeface="+mj-cs"/>
              </a:defRPr>
            </a:lvl1pPr>
            <a:lvl2pPr algn="ctr" rtl="0" fontAlgn="base">
              <a:spcBef>
                <a:spcPct val="0"/>
              </a:spcBef>
              <a:spcAft>
                <a:spcPct val="0"/>
              </a:spcAft>
              <a:defRPr sz="3000" b="1">
                <a:solidFill>
                  <a:srgbClr val="0099CC"/>
                </a:solidFill>
                <a:latin typeface="Verdana" pitchFamily="1" charset="0"/>
                <a:ea typeface="ヒラギノ角ゴ Pro W3" pitchFamily="1" charset="-128"/>
              </a:defRPr>
            </a:lvl2pPr>
            <a:lvl3pPr algn="ctr" rtl="0" fontAlgn="base">
              <a:spcBef>
                <a:spcPct val="0"/>
              </a:spcBef>
              <a:spcAft>
                <a:spcPct val="0"/>
              </a:spcAft>
              <a:defRPr sz="3000" b="1">
                <a:solidFill>
                  <a:srgbClr val="0099CC"/>
                </a:solidFill>
                <a:latin typeface="Verdana" pitchFamily="1" charset="0"/>
                <a:ea typeface="ヒラギノ角ゴ Pro W3" pitchFamily="1" charset="-128"/>
              </a:defRPr>
            </a:lvl3pPr>
            <a:lvl4pPr algn="ctr" rtl="0" fontAlgn="base">
              <a:spcBef>
                <a:spcPct val="0"/>
              </a:spcBef>
              <a:spcAft>
                <a:spcPct val="0"/>
              </a:spcAft>
              <a:defRPr sz="3000" b="1">
                <a:solidFill>
                  <a:srgbClr val="0099CC"/>
                </a:solidFill>
                <a:latin typeface="Verdana" pitchFamily="1" charset="0"/>
                <a:ea typeface="ヒラギノ角ゴ Pro W3" pitchFamily="1" charset="-128"/>
              </a:defRPr>
            </a:lvl4pPr>
            <a:lvl5pPr algn="ctr" rtl="0" fontAlgn="base">
              <a:spcBef>
                <a:spcPct val="0"/>
              </a:spcBef>
              <a:spcAft>
                <a:spcPct val="0"/>
              </a:spcAft>
              <a:defRPr sz="3000" b="1">
                <a:solidFill>
                  <a:srgbClr val="0099CC"/>
                </a:solidFill>
                <a:latin typeface="Verdana" pitchFamily="1" charset="0"/>
                <a:ea typeface="ヒラギノ角ゴ Pro W3" pitchFamily="1" charset="-128"/>
              </a:defRPr>
            </a:lvl5pPr>
            <a:lvl6pPr marL="4572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6pPr>
            <a:lvl7pPr marL="9144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7pPr>
            <a:lvl8pPr marL="13716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8pPr>
            <a:lvl9pPr marL="18288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9pPr>
          </a:lstStyle>
          <a:p>
            <a:pPr eaLnBrk="1" hangingPunct="1"/>
            <a:r>
              <a:rPr lang="en-GB" sz="2400" kern="0" dirty="0" smtClean="0"/>
              <a:t>Financial autonomy and direct democracy</a:t>
            </a:r>
            <a:endParaRPr lang="en-GB" sz="2400" kern="0" dirty="0"/>
          </a:p>
        </p:txBody>
      </p:sp>
      <p:sp>
        <p:nvSpPr>
          <p:cNvPr id="6" name="Titel 1"/>
          <p:cNvSpPr txBox="1">
            <a:spLocks/>
          </p:cNvSpPr>
          <p:nvPr/>
        </p:nvSpPr>
        <p:spPr bwMode="auto">
          <a:xfrm>
            <a:off x="395536" y="4042107"/>
            <a:ext cx="8686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000" b="1">
                <a:solidFill>
                  <a:srgbClr val="0099CC"/>
                </a:solidFill>
                <a:latin typeface="+mj-lt"/>
                <a:ea typeface="+mj-ea"/>
                <a:cs typeface="+mj-cs"/>
              </a:defRPr>
            </a:lvl1pPr>
            <a:lvl2pPr algn="ctr" rtl="0" fontAlgn="base">
              <a:spcBef>
                <a:spcPct val="0"/>
              </a:spcBef>
              <a:spcAft>
                <a:spcPct val="0"/>
              </a:spcAft>
              <a:defRPr sz="3000" b="1">
                <a:solidFill>
                  <a:srgbClr val="0099CC"/>
                </a:solidFill>
                <a:latin typeface="Verdana" pitchFamily="1" charset="0"/>
                <a:ea typeface="ヒラギノ角ゴ Pro W3" pitchFamily="1" charset="-128"/>
              </a:defRPr>
            </a:lvl2pPr>
            <a:lvl3pPr algn="ctr" rtl="0" fontAlgn="base">
              <a:spcBef>
                <a:spcPct val="0"/>
              </a:spcBef>
              <a:spcAft>
                <a:spcPct val="0"/>
              </a:spcAft>
              <a:defRPr sz="3000" b="1">
                <a:solidFill>
                  <a:srgbClr val="0099CC"/>
                </a:solidFill>
                <a:latin typeface="Verdana" pitchFamily="1" charset="0"/>
                <a:ea typeface="ヒラギノ角ゴ Pro W3" pitchFamily="1" charset="-128"/>
              </a:defRPr>
            </a:lvl3pPr>
            <a:lvl4pPr algn="ctr" rtl="0" fontAlgn="base">
              <a:spcBef>
                <a:spcPct val="0"/>
              </a:spcBef>
              <a:spcAft>
                <a:spcPct val="0"/>
              </a:spcAft>
              <a:defRPr sz="3000" b="1">
                <a:solidFill>
                  <a:srgbClr val="0099CC"/>
                </a:solidFill>
                <a:latin typeface="Verdana" pitchFamily="1" charset="0"/>
                <a:ea typeface="ヒラギノ角ゴ Pro W3" pitchFamily="1" charset="-128"/>
              </a:defRPr>
            </a:lvl4pPr>
            <a:lvl5pPr algn="ctr" rtl="0" fontAlgn="base">
              <a:spcBef>
                <a:spcPct val="0"/>
              </a:spcBef>
              <a:spcAft>
                <a:spcPct val="0"/>
              </a:spcAft>
              <a:defRPr sz="3000" b="1">
                <a:solidFill>
                  <a:srgbClr val="0099CC"/>
                </a:solidFill>
                <a:latin typeface="Verdana" pitchFamily="1" charset="0"/>
                <a:ea typeface="ヒラギノ角ゴ Pro W3" pitchFamily="1" charset="-128"/>
              </a:defRPr>
            </a:lvl5pPr>
            <a:lvl6pPr marL="4572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6pPr>
            <a:lvl7pPr marL="9144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7pPr>
            <a:lvl8pPr marL="13716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8pPr>
            <a:lvl9pPr marL="1828800" algn="ctr" rtl="0" eaLnBrk="1" fontAlgn="base" hangingPunct="1">
              <a:spcBef>
                <a:spcPct val="0"/>
              </a:spcBef>
              <a:spcAft>
                <a:spcPct val="0"/>
              </a:spcAft>
              <a:defRPr sz="3000" b="1">
                <a:solidFill>
                  <a:srgbClr val="0099CC"/>
                </a:solidFill>
                <a:latin typeface="Verdana" pitchFamily="1" charset="0"/>
                <a:ea typeface="ヒラギノ角ゴ Pro W3" pitchFamily="1" charset="-128"/>
              </a:defRPr>
            </a:lvl9pPr>
          </a:lstStyle>
          <a:p>
            <a:pPr eaLnBrk="1" hangingPunct="1"/>
            <a:r>
              <a:rPr lang="en-GB" sz="2400" kern="0" dirty="0" smtClean="0"/>
              <a:t>High legitimacy, trust and …?</a:t>
            </a:r>
            <a:endParaRPr lang="en-GB" sz="2400" kern="0" dirty="0"/>
          </a:p>
        </p:txBody>
      </p:sp>
    </p:spTree>
    <p:extLst>
      <p:ext uri="{BB962C8B-B14F-4D97-AF65-F5344CB8AC3E}">
        <p14:creationId xmlns:p14="http://schemas.microsoft.com/office/powerpoint/2010/main" val="3132277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1331913" y="5013325"/>
            <a:ext cx="6692900" cy="304800"/>
          </a:xfrm>
        </p:spPr>
        <p:txBody>
          <a:bodyPr/>
          <a:lstStyle/>
          <a:p>
            <a:pPr algn="r"/>
            <a:r>
              <a:rPr lang="en-GB" altLang="de-DE" dirty="0" smtClean="0"/>
              <a:t>Thank you for your attention!</a:t>
            </a:r>
          </a:p>
        </p:txBody>
      </p:sp>
    </p:spTree>
    <p:extLst>
      <p:ext uri="{BB962C8B-B14F-4D97-AF65-F5344CB8AC3E}">
        <p14:creationId xmlns:p14="http://schemas.microsoft.com/office/powerpoint/2010/main" val="3390556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GB" altLang="de-DE" sz="2400" dirty="0" smtClean="0"/>
              <a:t>Cultural differences</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785938"/>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feld 6"/>
          <p:cNvSpPr txBox="1">
            <a:spLocks noChangeArrowheads="1"/>
          </p:cNvSpPr>
          <p:nvPr/>
        </p:nvSpPr>
        <p:spPr bwMode="auto">
          <a:xfrm>
            <a:off x="1143000" y="5143500"/>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itchFamily="2" charset="2"/>
              <a:buChar char="§"/>
              <a:defRPr sz="2200">
                <a:solidFill>
                  <a:schemeClr val="tx1"/>
                </a:solidFill>
                <a:latin typeface="Verdana" pitchFamily="34" charset="0"/>
              </a:defRPr>
            </a:lvl1pPr>
            <a:lvl2pPr marL="742950" indent="-285750" algn="l">
              <a:lnSpc>
                <a:spcPct val="140000"/>
              </a:lnSpc>
              <a:spcBef>
                <a:spcPct val="20000"/>
              </a:spcBef>
              <a:buChar char="–"/>
              <a:defRPr>
                <a:solidFill>
                  <a:schemeClr val="hlink"/>
                </a:solidFill>
                <a:latin typeface="Verdana" pitchFamily="34" charset="0"/>
              </a:defRPr>
            </a:lvl2pPr>
            <a:lvl3pPr marL="1143000" indent="-228600" algn="l">
              <a:lnSpc>
                <a:spcPct val="140000"/>
              </a:lnSpc>
              <a:spcBef>
                <a:spcPct val="20000"/>
              </a:spcBef>
              <a:buChar char="•"/>
              <a:defRPr sz="1400">
                <a:solidFill>
                  <a:schemeClr val="folHlink"/>
                </a:solidFill>
                <a:latin typeface="Verdana" pitchFamily="34" charset="0"/>
              </a:defRPr>
            </a:lvl3pPr>
            <a:lvl4pPr marL="1600200" indent="-228600" algn="l">
              <a:lnSpc>
                <a:spcPct val="140000"/>
              </a:lnSpc>
              <a:spcBef>
                <a:spcPct val="20000"/>
              </a:spcBef>
              <a:buChar char="–"/>
              <a:defRPr sz="1400">
                <a:solidFill>
                  <a:schemeClr val="folHlink"/>
                </a:solidFill>
                <a:latin typeface="Verdana" pitchFamily="34" charset="0"/>
              </a:defRPr>
            </a:lvl4pPr>
            <a:lvl5pPr marL="2057400" indent="-228600" algn="l">
              <a:lnSpc>
                <a:spcPct val="140000"/>
              </a:lnSpc>
              <a:spcBef>
                <a:spcPct val="20000"/>
              </a:spcBef>
              <a:buChar char="»"/>
              <a:defRPr sz="1400">
                <a:solidFill>
                  <a:schemeClr val="folHlink"/>
                </a:solidFill>
                <a:latin typeface="Verdana"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itchFamily="34" charset="0"/>
              </a:defRPr>
            </a:lvl9pPr>
          </a:lstStyle>
          <a:p>
            <a:pPr>
              <a:lnSpc>
                <a:spcPct val="100000"/>
              </a:lnSpc>
              <a:spcBef>
                <a:spcPct val="0"/>
              </a:spcBef>
              <a:buClrTx/>
              <a:buSzTx/>
              <a:buFontTx/>
              <a:buNone/>
            </a:pPr>
            <a:r>
              <a:rPr lang="de-CH" altLang="de-DE" sz="1400">
                <a:latin typeface="Arial Narrow" pitchFamily="34" charset="0"/>
              </a:rPr>
              <a:t>The „Röschtigraben“</a:t>
            </a:r>
          </a:p>
        </p:txBody>
      </p:sp>
      <p:sp>
        <p:nvSpPr>
          <p:cNvPr id="9221" name="Textfeld 7"/>
          <p:cNvSpPr txBox="1">
            <a:spLocks noChangeArrowheads="1"/>
          </p:cNvSpPr>
          <p:nvPr/>
        </p:nvSpPr>
        <p:spPr bwMode="auto">
          <a:xfrm>
            <a:off x="5643563" y="5143500"/>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itchFamily="2" charset="2"/>
              <a:buChar char="§"/>
              <a:defRPr sz="2200">
                <a:solidFill>
                  <a:schemeClr val="tx1"/>
                </a:solidFill>
                <a:latin typeface="Verdana" pitchFamily="34" charset="0"/>
              </a:defRPr>
            </a:lvl1pPr>
            <a:lvl2pPr marL="742950" indent="-285750" algn="l">
              <a:lnSpc>
                <a:spcPct val="140000"/>
              </a:lnSpc>
              <a:spcBef>
                <a:spcPct val="20000"/>
              </a:spcBef>
              <a:buChar char="–"/>
              <a:defRPr>
                <a:solidFill>
                  <a:schemeClr val="hlink"/>
                </a:solidFill>
                <a:latin typeface="Verdana" pitchFamily="34" charset="0"/>
              </a:defRPr>
            </a:lvl2pPr>
            <a:lvl3pPr marL="1143000" indent="-228600" algn="l">
              <a:lnSpc>
                <a:spcPct val="140000"/>
              </a:lnSpc>
              <a:spcBef>
                <a:spcPct val="20000"/>
              </a:spcBef>
              <a:buChar char="•"/>
              <a:defRPr sz="1400">
                <a:solidFill>
                  <a:schemeClr val="folHlink"/>
                </a:solidFill>
                <a:latin typeface="Verdana" pitchFamily="34" charset="0"/>
              </a:defRPr>
            </a:lvl3pPr>
            <a:lvl4pPr marL="1600200" indent="-228600" algn="l">
              <a:lnSpc>
                <a:spcPct val="140000"/>
              </a:lnSpc>
              <a:spcBef>
                <a:spcPct val="20000"/>
              </a:spcBef>
              <a:buChar char="–"/>
              <a:defRPr sz="1400">
                <a:solidFill>
                  <a:schemeClr val="folHlink"/>
                </a:solidFill>
                <a:latin typeface="Verdana" pitchFamily="34" charset="0"/>
              </a:defRPr>
            </a:lvl4pPr>
            <a:lvl5pPr marL="2057400" indent="-228600" algn="l">
              <a:lnSpc>
                <a:spcPct val="140000"/>
              </a:lnSpc>
              <a:spcBef>
                <a:spcPct val="20000"/>
              </a:spcBef>
              <a:buChar char="»"/>
              <a:defRPr sz="1400">
                <a:solidFill>
                  <a:schemeClr val="folHlink"/>
                </a:solidFill>
                <a:latin typeface="Verdana"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itchFamily="34" charset="0"/>
              </a:defRPr>
            </a:lvl9pPr>
          </a:lstStyle>
          <a:p>
            <a:pPr>
              <a:lnSpc>
                <a:spcPct val="100000"/>
              </a:lnSpc>
              <a:spcBef>
                <a:spcPct val="0"/>
              </a:spcBef>
              <a:buClrTx/>
              <a:buSzTx/>
              <a:buFontTx/>
              <a:buNone/>
            </a:pPr>
            <a:r>
              <a:rPr lang="de-CH" altLang="de-DE" sz="1400">
                <a:latin typeface="Arial Narrow" pitchFamily="34" charset="0"/>
              </a:rPr>
              <a:t>The „Spaghettigraben“</a:t>
            </a:r>
          </a:p>
        </p:txBody>
      </p:sp>
      <p:pic>
        <p:nvPicPr>
          <p:cNvPr id="92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000250"/>
            <a:ext cx="371951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032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r>
              <a:rPr lang="fr-FR" altLang="fr-FR" sz="800" smtClean="0">
                <a:solidFill>
                  <a:schemeClr val="tx2"/>
                </a:solidFill>
              </a:rPr>
              <a:t>| </a:t>
            </a:r>
            <a:r>
              <a:rPr lang="fr-FR" altLang="fr-FR" sz="800" smtClean="0">
                <a:solidFill>
                  <a:schemeClr val="bg2"/>
                </a:solidFill>
              </a:rPr>
              <a:t>Diapositive </a:t>
            </a:r>
            <a:fld id="{B599B78A-A70A-4D7B-92E0-3FC1F706886F}" type="slidenum">
              <a:rPr lang="fr-FR" altLang="fr-FR" sz="800" smtClean="0">
                <a:solidFill>
                  <a:schemeClr val="bg2"/>
                </a:solidFill>
              </a:rPr>
              <a:pPr/>
              <a:t>7</a:t>
            </a:fld>
            <a:r>
              <a:rPr lang="fr-FR" altLang="fr-FR" sz="800" smtClean="0">
                <a:solidFill>
                  <a:schemeClr val="bg2"/>
                </a:solidFill>
              </a:rPr>
              <a:t> </a:t>
            </a:r>
            <a:r>
              <a:rPr lang="fr-FR" altLang="fr-FR" sz="800" smtClean="0">
                <a:solidFill>
                  <a:schemeClr val="tx2"/>
                </a:solidFill>
              </a:rPr>
              <a:t>|</a:t>
            </a:r>
          </a:p>
        </p:txBody>
      </p:sp>
      <p:sp>
        <p:nvSpPr>
          <p:cNvPr id="16387" name="Rectangle 2"/>
          <p:cNvSpPr>
            <a:spLocks noGrp="1" noChangeArrowheads="1"/>
          </p:cNvSpPr>
          <p:nvPr>
            <p:ph type="title"/>
          </p:nvPr>
        </p:nvSpPr>
        <p:spPr>
          <a:xfrm>
            <a:off x="35496" y="98599"/>
            <a:ext cx="9066535" cy="792163"/>
          </a:xfrm>
        </p:spPr>
        <p:txBody>
          <a:bodyPr/>
          <a:lstStyle/>
          <a:p>
            <a:pPr eaLnBrk="1" hangingPunct="1"/>
            <a:r>
              <a:rPr lang="fr-CH" altLang="fr-FR" sz="2400" dirty="0" err="1" smtClean="0"/>
              <a:t>Language</a:t>
            </a:r>
            <a:r>
              <a:rPr lang="fr-CH" altLang="fr-FR" sz="2400" dirty="0" smtClean="0"/>
              <a:t> areas</a:t>
            </a:r>
            <a:endParaRPr lang="fr-FR" altLang="fr-FR" sz="2400" b="0" dirty="0" smtClean="0"/>
          </a:p>
        </p:txBody>
      </p:sp>
      <p:sp>
        <p:nvSpPr>
          <p:cNvPr id="16388" name="Rectangle 3"/>
          <p:cNvSpPr>
            <a:spLocks noGrp="1" noChangeArrowheads="1"/>
          </p:cNvSpPr>
          <p:nvPr>
            <p:ph type="body" idx="1"/>
          </p:nvPr>
        </p:nvSpPr>
        <p:spPr/>
        <p:txBody>
          <a:bodyPr/>
          <a:lstStyle/>
          <a:p>
            <a:pPr eaLnBrk="1" hangingPunct="1"/>
            <a:endParaRPr lang="de-DE" altLang="fr-FR" smtClean="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536" y="980729"/>
            <a:ext cx="5976664" cy="448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3142" name="Oval 6"/>
          <p:cNvSpPr>
            <a:spLocks noChangeArrowheads="1"/>
          </p:cNvSpPr>
          <p:nvPr/>
        </p:nvSpPr>
        <p:spPr bwMode="auto">
          <a:xfrm flipV="1">
            <a:off x="2555343" y="3429792"/>
            <a:ext cx="2016658" cy="1368425"/>
          </a:xfrm>
          <a:prstGeom prst="ellipse">
            <a:avLst/>
          </a:prstGeom>
          <a:solidFill>
            <a:schemeClr val="accent1">
              <a:alpha val="0"/>
            </a:schemeClr>
          </a:solidFill>
          <a:ln w="57150">
            <a:solidFill>
              <a:schemeClr val="hlink"/>
            </a:solidFill>
            <a:round/>
            <a:headEnd/>
            <a:tailEnd/>
          </a:ln>
        </p:spPr>
        <p:txBody>
          <a:bodyPr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endParaRPr lang="de-CH" altLang="fr-FR"/>
          </a:p>
        </p:txBody>
      </p:sp>
      <p:sp>
        <p:nvSpPr>
          <p:cNvPr id="603143" name="Oval 7"/>
          <p:cNvSpPr>
            <a:spLocks noChangeArrowheads="1"/>
          </p:cNvSpPr>
          <p:nvPr/>
        </p:nvSpPr>
        <p:spPr bwMode="auto">
          <a:xfrm flipV="1">
            <a:off x="2411760" y="1998314"/>
            <a:ext cx="1295400" cy="576263"/>
          </a:xfrm>
          <a:prstGeom prst="ellipse">
            <a:avLst/>
          </a:prstGeom>
          <a:solidFill>
            <a:schemeClr val="accent1">
              <a:alpha val="0"/>
            </a:schemeClr>
          </a:solidFill>
          <a:ln w="57150" cmpd="thinThick">
            <a:solidFill>
              <a:srgbClr val="33CCCC"/>
            </a:solidFill>
            <a:round/>
            <a:headEnd/>
            <a:tailEnd/>
          </a:ln>
        </p:spPr>
        <p:txBody>
          <a:bodyPr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endParaRPr lang="de-CH" altLang="fr-FR"/>
          </a:p>
        </p:txBody>
      </p:sp>
      <p:sp>
        <p:nvSpPr>
          <p:cNvPr id="603144" name="Oval 8"/>
          <p:cNvSpPr>
            <a:spLocks noChangeArrowheads="1"/>
          </p:cNvSpPr>
          <p:nvPr/>
        </p:nvSpPr>
        <p:spPr bwMode="auto">
          <a:xfrm flipV="1">
            <a:off x="2267744" y="2574577"/>
            <a:ext cx="935038" cy="1295400"/>
          </a:xfrm>
          <a:prstGeom prst="ellipse">
            <a:avLst/>
          </a:prstGeom>
          <a:solidFill>
            <a:schemeClr val="accent1">
              <a:alpha val="0"/>
            </a:schemeClr>
          </a:solidFill>
          <a:ln w="57150" cmpd="thinThick">
            <a:solidFill>
              <a:srgbClr val="FF6600"/>
            </a:solidFill>
            <a:round/>
            <a:headEnd/>
            <a:tailEnd/>
          </a:ln>
        </p:spPr>
        <p:txBody>
          <a:bodyPr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endParaRPr lang="de-CH" altLang="fr-FR"/>
          </a:p>
        </p:txBody>
      </p:sp>
      <p:sp>
        <p:nvSpPr>
          <p:cNvPr id="603145" name="Oval 9"/>
          <p:cNvSpPr>
            <a:spLocks noChangeArrowheads="1"/>
          </p:cNvSpPr>
          <p:nvPr/>
        </p:nvSpPr>
        <p:spPr bwMode="auto">
          <a:xfrm flipV="1">
            <a:off x="4456659" y="2886867"/>
            <a:ext cx="2664297" cy="1227137"/>
          </a:xfrm>
          <a:prstGeom prst="ellipse">
            <a:avLst/>
          </a:prstGeom>
          <a:solidFill>
            <a:schemeClr val="accent1">
              <a:alpha val="0"/>
            </a:schemeClr>
          </a:solidFill>
          <a:ln w="57150">
            <a:solidFill>
              <a:srgbClr val="339966"/>
            </a:solidFill>
            <a:round/>
            <a:headEnd/>
            <a:tailEnd/>
          </a:ln>
        </p:spPr>
        <p:txBody>
          <a:bodyPr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endParaRPr lang="de-CH" altLang="fr-FR"/>
          </a:p>
        </p:txBody>
      </p:sp>
    </p:spTree>
    <p:extLst>
      <p:ext uri="{BB962C8B-B14F-4D97-AF65-F5344CB8AC3E}">
        <p14:creationId xmlns:p14="http://schemas.microsoft.com/office/powerpoint/2010/main" val="1531126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3142"/>
                                        </p:tgtEl>
                                        <p:attrNameLst>
                                          <p:attrName>style.visibility</p:attrName>
                                        </p:attrNameLst>
                                      </p:cBhvr>
                                      <p:to>
                                        <p:strVal val="visible"/>
                                      </p:to>
                                    </p:set>
                                    <p:animEffect transition="in" filter="checkerboard(across)">
                                      <p:cBhvr>
                                        <p:cTn id="7" dur="500"/>
                                        <p:tgtEl>
                                          <p:spTgt spid="6031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3143"/>
                                        </p:tgtEl>
                                        <p:attrNameLst>
                                          <p:attrName>style.visibility</p:attrName>
                                        </p:attrNameLst>
                                      </p:cBhvr>
                                      <p:to>
                                        <p:strVal val="visible"/>
                                      </p:to>
                                    </p:set>
                                    <p:animEffect transition="in" filter="checkerboard(across)">
                                      <p:cBhvr>
                                        <p:cTn id="12" dur="500"/>
                                        <p:tgtEl>
                                          <p:spTgt spid="603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3144"/>
                                        </p:tgtEl>
                                        <p:attrNameLst>
                                          <p:attrName>style.visibility</p:attrName>
                                        </p:attrNameLst>
                                      </p:cBhvr>
                                      <p:to>
                                        <p:strVal val="visible"/>
                                      </p:to>
                                    </p:set>
                                    <p:animEffect transition="in" filter="checkerboard(across)">
                                      <p:cBhvr>
                                        <p:cTn id="17" dur="500"/>
                                        <p:tgtEl>
                                          <p:spTgt spid="6031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3145"/>
                                        </p:tgtEl>
                                        <p:attrNameLst>
                                          <p:attrName>style.visibility</p:attrName>
                                        </p:attrNameLst>
                                      </p:cBhvr>
                                      <p:to>
                                        <p:strVal val="visible"/>
                                      </p:to>
                                    </p:set>
                                    <p:animEffect transition="in" filter="checkerboard(across)">
                                      <p:cBhvr>
                                        <p:cTn id="22" dur="500"/>
                                        <p:tgtEl>
                                          <p:spTgt spid="603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2" grpId="0" animBg="1"/>
      <p:bldP spid="603143" grpId="0" animBg="1"/>
      <p:bldP spid="603144" grpId="0" animBg="1"/>
      <p:bldP spid="6031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683568" y="209867"/>
            <a:ext cx="3600400" cy="990600"/>
          </a:xfrm>
        </p:spPr>
        <p:txBody>
          <a:bodyPr/>
          <a:lstStyle/>
          <a:p>
            <a:r>
              <a:rPr lang="en-GB" altLang="de-DE" sz="2400" dirty="0" smtClean="0"/>
              <a:t>Denominations</a:t>
            </a:r>
          </a:p>
        </p:txBody>
      </p:sp>
      <p:sp>
        <p:nvSpPr>
          <p:cNvPr id="14339" name="Inhaltsplatzhalter 4"/>
          <p:cNvSpPr>
            <a:spLocks noGrp="1"/>
          </p:cNvSpPr>
          <p:nvPr>
            <p:ph idx="1"/>
          </p:nvPr>
        </p:nvSpPr>
        <p:spPr/>
        <p:txBody>
          <a:bodyPr/>
          <a:lstStyle/>
          <a:p>
            <a:endParaRPr lang="de-CH" altLang="de-DE" smtClean="0"/>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76250"/>
            <a:ext cx="3076575"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9138"/>
            <a:ext cx="4425950" cy="297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2" name="Textfeld 5"/>
          <p:cNvSpPr txBox="1">
            <a:spLocks noChangeArrowheads="1"/>
          </p:cNvSpPr>
          <p:nvPr/>
        </p:nvSpPr>
        <p:spPr bwMode="auto">
          <a:xfrm>
            <a:off x="4308316" y="6087418"/>
            <a:ext cx="38884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r>
              <a:rPr lang="de-CH" altLang="de-DE" sz="900" dirty="0"/>
              <a:t>http://en.wikipedia.org/wiki/Religion_in_Switzerland</a:t>
            </a:r>
          </a:p>
        </p:txBody>
      </p:sp>
    </p:spTree>
    <p:extLst>
      <p:ext uri="{BB962C8B-B14F-4D97-AF65-F5344CB8AC3E}">
        <p14:creationId xmlns:p14="http://schemas.microsoft.com/office/powerpoint/2010/main" val="285953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1187624" y="302618"/>
            <a:ext cx="6692900" cy="304800"/>
          </a:xfrm>
        </p:spPr>
        <p:txBody>
          <a:bodyPr/>
          <a:lstStyle/>
          <a:p>
            <a:r>
              <a:rPr lang="de-CH" altLang="de-DE" sz="2400" dirty="0" smtClean="0"/>
              <a:t>(</a:t>
            </a:r>
            <a:r>
              <a:rPr lang="de-CH" altLang="de-DE" sz="2400" dirty="0" err="1" smtClean="0"/>
              <a:t>Economic</a:t>
            </a:r>
            <a:r>
              <a:rPr lang="de-CH" altLang="de-DE" sz="2400" dirty="0" smtClean="0"/>
              <a:t>) </a:t>
            </a:r>
            <a:r>
              <a:rPr lang="de-CH" altLang="de-DE" sz="2400" dirty="0" err="1" smtClean="0"/>
              <a:t>Differences</a:t>
            </a:r>
            <a:endParaRPr lang="de-CH" altLang="de-DE" dirty="0" smtClean="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21" y="828203"/>
            <a:ext cx="3357563"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247" y="764704"/>
            <a:ext cx="3429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feld 5"/>
          <p:cNvSpPr txBox="1">
            <a:spLocks noChangeArrowheads="1"/>
          </p:cNvSpPr>
          <p:nvPr/>
        </p:nvSpPr>
        <p:spPr bwMode="auto">
          <a:xfrm>
            <a:off x="6000750" y="3500438"/>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400">
                <a:latin typeface="Arial Narrow" panose="020B0606020202030204" pitchFamily="34" charset="0"/>
              </a:rPr>
              <a:t>Alp Furna (GR)</a:t>
            </a:r>
          </a:p>
        </p:txBody>
      </p:sp>
      <p:sp>
        <p:nvSpPr>
          <p:cNvPr id="12294" name="Textfeld 8"/>
          <p:cNvSpPr txBox="1">
            <a:spLocks noChangeArrowheads="1"/>
          </p:cNvSpPr>
          <p:nvPr/>
        </p:nvSpPr>
        <p:spPr bwMode="auto">
          <a:xfrm>
            <a:off x="928688" y="3500438"/>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lnSpc>
                <a:spcPct val="140000"/>
              </a:lnSpc>
              <a:spcBef>
                <a:spcPct val="20000"/>
              </a:spcBef>
              <a:buClr>
                <a:schemeClr val="tx2"/>
              </a:buClr>
              <a:buSzPct val="100000"/>
              <a:buFont typeface="Wingdings" panose="05000000000000000000" pitchFamily="2" charset="2"/>
              <a:buChar char="§"/>
              <a:defRPr sz="2200">
                <a:solidFill>
                  <a:schemeClr val="tx1"/>
                </a:solidFill>
                <a:latin typeface="Verdana" panose="020B0604030504040204" pitchFamily="34" charset="0"/>
              </a:defRPr>
            </a:lvl1pPr>
            <a:lvl2pPr marL="742950" indent="-285750" algn="l">
              <a:lnSpc>
                <a:spcPct val="140000"/>
              </a:lnSpc>
              <a:spcBef>
                <a:spcPct val="20000"/>
              </a:spcBef>
              <a:buChar char="–"/>
              <a:defRPr>
                <a:solidFill>
                  <a:schemeClr val="hlink"/>
                </a:solidFill>
                <a:latin typeface="Verdana" panose="020B0604030504040204" pitchFamily="34" charset="0"/>
              </a:defRPr>
            </a:lvl2pPr>
            <a:lvl3pPr marL="1143000" indent="-228600" algn="l">
              <a:lnSpc>
                <a:spcPct val="140000"/>
              </a:lnSpc>
              <a:spcBef>
                <a:spcPct val="20000"/>
              </a:spcBef>
              <a:buChar char="•"/>
              <a:defRPr sz="1400">
                <a:solidFill>
                  <a:schemeClr val="folHlink"/>
                </a:solidFill>
                <a:latin typeface="Verdana" panose="020B0604030504040204" pitchFamily="34" charset="0"/>
              </a:defRPr>
            </a:lvl3pPr>
            <a:lvl4pPr marL="1600200" indent="-228600" algn="l">
              <a:lnSpc>
                <a:spcPct val="140000"/>
              </a:lnSpc>
              <a:spcBef>
                <a:spcPct val="20000"/>
              </a:spcBef>
              <a:buChar char="–"/>
              <a:defRPr sz="1400">
                <a:solidFill>
                  <a:schemeClr val="folHlink"/>
                </a:solidFill>
                <a:latin typeface="Verdana" panose="020B0604030504040204" pitchFamily="34" charset="0"/>
              </a:defRPr>
            </a:lvl4pPr>
            <a:lvl5pPr marL="2057400" indent="-228600" algn="l">
              <a:lnSpc>
                <a:spcPct val="140000"/>
              </a:lnSpc>
              <a:spcBef>
                <a:spcPct val="20000"/>
              </a:spcBef>
              <a:buChar char="»"/>
              <a:defRPr sz="1400">
                <a:solidFill>
                  <a:schemeClr val="folHlink"/>
                </a:solidFill>
                <a:latin typeface="Verdana" panose="020B0604030504040204" pitchFamily="34" charset="0"/>
              </a:defRPr>
            </a:lvl5pPr>
            <a:lvl6pPr marL="25146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6pPr>
            <a:lvl7pPr marL="29718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7pPr>
            <a:lvl8pPr marL="34290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8pPr>
            <a:lvl9pPr marL="3886200" indent="-228600" eaLnBrk="0" fontAlgn="base" hangingPunct="0">
              <a:lnSpc>
                <a:spcPct val="140000"/>
              </a:lnSpc>
              <a:spcBef>
                <a:spcPct val="20000"/>
              </a:spcBef>
              <a:spcAft>
                <a:spcPct val="0"/>
              </a:spcAft>
              <a:buChar char="»"/>
              <a:defRPr sz="1400">
                <a:solidFill>
                  <a:schemeClr val="folHlink"/>
                </a:solidFill>
                <a:latin typeface="Verdana" panose="020B0604030504040204" pitchFamily="34" charset="0"/>
              </a:defRPr>
            </a:lvl9pPr>
          </a:lstStyle>
          <a:p>
            <a:pPr>
              <a:lnSpc>
                <a:spcPct val="100000"/>
              </a:lnSpc>
              <a:spcBef>
                <a:spcPct val="0"/>
              </a:spcBef>
              <a:buClrTx/>
              <a:buSzTx/>
              <a:buFontTx/>
              <a:buNone/>
            </a:pPr>
            <a:r>
              <a:rPr lang="de-CH" altLang="de-DE" sz="1400">
                <a:latin typeface="Arial Narrow" panose="020B0606020202030204" pitchFamily="34" charset="0"/>
              </a:rPr>
              <a:t>Zürich Paradeplatz (CS, UBS)</a:t>
            </a:r>
          </a:p>
        </p:txBody>
      </p:sp>
      <p:pic>
        <p:nvPicPr>
          <p:cNvPr id="122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3479329"/>
            <a:ext cx="3000375"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550766"/>
            <a:ext cx="321468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380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UNilogo 2014</Template>
  <TotalTime>0</TotalTime>
  <Words>1540</Words>
  <Application>Microsoft Office PowerPoint</Application>
  <PresentationFormat>Bildschirmpräsentation (4:3)</PresentationFormat>
  <Paragraphs>279</Paragraphs>
  <Slides>52</Slides>
  <Notes>29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52</vt:i4>
      </vt:variant>
    </vt:vector>
  </HeadingPairs>
  <TitlesOfParts>
    <vt:vector size="62" baseType="lpstr">
      <vt:lpstr>Arial Unicode MS</vt:lpstr>
      <vt:lpstr>Arial</vt:lpstr>
      <vt:lpstr>Arial Narrow</vt:lpstr>
      <vt:lpstr>Times</vt:lpstr>
      <vt:lpstr>Times New Roman</vt:lpstr>
      <vt:lpstr>Verdana</vt:lpstr>
      <vt:lpstr>Wingdings</vt:lpstr>
      <vt:lpstr>ヒラギノ角ゴ Pro W3</vt:lpstr>
      <vt:lpstr>Nouvelle présentation</vt:lpstr>
      <vt:lpstr>Arbeitsblatt</vt:lpstr>
      <vt:lpstr>PowerPoint-Präsentation</vt:lpstr>
      <vt:lpstr>Local autonomy and happyness</vt:lpstr>
      <vt:lpstr>Sources</vt:lpstr>
      <vt:lpstr>Topics </vt:lpstr>
      <vt:lpstr>Switzerland (8,370,000 inhabitants)</vt:lpstr>
      <vt:lpstr>Cultural differences</vt:lpstr>
      <vt:lpstr>Language areas</vt:lpstr>
      <vt:lpstr>Denominations</vt:lpstr>
      <vt:lpstr>(Economic) Differences</vt:lpstr>
      <vt:lpstr>PowerPoint-Präsentation</vt:lpstr>
      <vt:lpstr>Sound political institutions: The three pillars of the Swiss politial system</vt:lpstr>
      <vt:lpstr>And some luck: Cross-cutting Cleavages</vt:lpstr>
      <vt:lpstr>Topics </vt:lpstr>
      <vt:lpstr>26 cantons (and 2222 municipalities)</vt:lpstr>
      <vt:lpstr>Inhabitants (8,2 million)</vt:lpstr>
      <vt:lpstr>Bern: federal capital, seat of governemnt</vt:lpstr>
      <vt:lpstr>The ancient political system in Switzerland</vt:lpstr>
      <vt:lpstr>French Revolution (1789)</vt:lpstr>
      <vt:lpstr>The Helvetic Republic (1798-1803)</vt:lpstr>
      <vt:lpstr>PowerPoint-Präsentation</vt:lpstr>
      <vt:lpstr>The foundation of the modern national state (1848)</vt:lpstr>
      <vt:lpstr>1848: 70 per cent of the Cantons accept the new  Constitution</vt:lpstr>
      <vt:lpstr>The first Swiss government </vt:lpstr>
      <vt:lpstr>From a Confederation to a Federal State</vt:lpstr>
      <vt:lpstr>Autonomy and diversity instead of equality of living conditions</vt:lpstr>
      <vt:lpstr>Swiss Federalism: basic characteristics</vt:lpstr>
      <vt:lpstr>Topics </vt:lpstr>
      <vt:lpstr>(26 cantons and) 2222 municipalities</vt:lpstr>
      <vt:lpstr>PowerPoint-Präsentation</vt:lpstr>
      <vt:lpstr>Indicators of local autonomy (I)</vt:lpstr>
      <vt:lpstr>Indicators of local autonomy (II)</vt:lpstr>
      <vt:lpstr>«Country Ranking 2014»</vt:lpstr>
      <vt:lpstr>Local autonomy index (LAI_2014)</vt:lpstr>
      <vt:lpstr>Local autonomy and GDP_PPP</vt:lpstr>
      <vt:lpstr>Local autonomy and corruption</vt:lpstr>
      <vt:lpstr>Local autonomy and democracy</vt:lpstr>
      <vt:lpstr>Local autonomy and happyness</vt:lpstr>
      <vt:lpstr>But …</vt:lpstr>
      <vt:lpstr>Inequalities between the cantons and municipalities are inevitable</vt:lpstr>
      <vt:lpstr>PowerPoint-Präsentation</vt:lpstr>
      <vt:lpstr>The rich and the poor</vt:lpstr>
      <vt:lpstr>Problem to be solved</vt:lpstr>
      <vt:lpstr>PowerPoint-Präsentation</vt:lpstr>
      <vt:lpstr>The new financial equalisation scheme</vt:lpstr>
      <vt:lpstr>PowerPoint-Präsentation</vt:lpstr>
      <vt:lpstr>Direct Democracy </vt:lpstr>
      <vt:lpstr>The compulsory referendum (obligatorisches Referendum): </vt:lpstr>
      <vt:lpstr>The optional referendum (fakultatives Referendum):</vt:lpstr>
      <vt:lpstr>An enormous amount of decisions to be taken</vt:lpstr>
      <vt:lpstr>City of Zürich: 1933 – 2013: 2287 issues</vt:lpstr>
      <vt:lpstr>Citizens/tax payers      –     Local authorities/civil servants</vt:lpstr>
      <vt:lpstr>Thank you for your attention!</vt:lpstr>
    </vt:vector>
  </TitlesOfParts>
  <Company>IDHEAP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Approche institutionnelle de l’administration cantonale</dc:title>
  <dc:creator>Service Informatique</dc:creator>
  <cp:lastModifiedBy>aladner</cp:lastModifiedBy>
  <cp:revision>334</cp:revision>
  <cp:lastPrinted>2016-04-15T15:52:47Z</cp:lastPrinted>
  <dcterms:created xsi:type="dcterms:W3CDTF">2002-03-07T14:06:24Z</dcterms:created>
  <dcterms:modified xsi:type="dcterms:W3CDTF">2018-08-20T06:51:11Z</dcterms:modified>
</cp:coreProperties>
</file>